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8"/>
  </p:notesMasterIdLst>
  <p:sldIdLst>
    <p:sldId id="1044" r:id="rId2"/>
    <p:sldId id="1045" r:id="rId3"/>
    <p:sldId id="1076" r:id="rId4"/>
    <p:sldId id="1084" r:id="rId5"/>
    <p:sldId id="1086" r:id="rId6"/>
    <p:sldId id="1087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429" autoAdjust="0"/>
  </p:normalViewPr>
  <p:slideViewPr>
    <p:cSldViewPr>
      <p:cViewPr varScale="1">
        <p:scale>
          <a:sx n="149" d="100"/>
          <a:sy n="149" d="100"/>
        </p:scale>
        <p:origin x="126" y="1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2020-02-18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2020-02-18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2020-02-18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2020-02-18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2020-02-18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2020-02-18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2020-02-18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2020-02-18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2020-02-18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2020-02-18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2020-02-18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2020-02-18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2020-02-18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256" y="514350"/>
            <a:ext cx="8043488" cy="1712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READ DISTRIBUTION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495549" y="1752600"/>
          <a:ext cx="4610101" cy="2095500"/>
        </p:xfrm>
        <a:graphic>
          <a:graphicData uri="http://schemas.openxmlformats.org/drawingml/2006/table">
            <a:tbl>
              <a:tblPr/>
              <a:tblGrid>
                <a:gridCol w="2357329"/>
                <a:gridCol w="750924"/>
                <a:gridCol w="750924"/>
                <a:gridCol w="750924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Intergenic: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Intronic: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2020-02-17-HMEC_G1_bin1_rep1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E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2020-02-17-HMEC_G1_bin1_rep2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4E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2020-02-17-HMEC_G1_bin4_rep1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2020-02-17-HMEC_G1_bin4_rep2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6F2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2020-02-17-HMEC_SG2M_bin1_rep1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2020-02-17-HMEC_SG2M_bin1_rep2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6F2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2020-02-17-HMEC_SG2M_bin2_rep1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6F2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2020-02-17-HMEC_SG2M_bin3_rep1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6F2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2020-02-17-HMEC_SG2M_bin4_rep1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21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8F5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2020-02-17-HMEC_SG2M_bin4_rep2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8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136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COVERAGE QC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863" y="410441"/>
            <a:ext cx="6092272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1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863" y="233796"/>
            <a:ext cx="6092272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06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863" y="233796"/>
            <a:ext cx="6092272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5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DE GENES SUMMARY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478245"/>
              </p:ext>
            </p:extLst>
          </p:nvPr>
        </p:nvGraphicFramePr>
        <p:xfrm>
          <a:off x="1041399" y="819150"/>
          <a:ext cx="7518401" cy="3429000"/>
        </p:xfrm>
        <a:graphic>
          <a:graphicData uri="http://schemas.openxmlformats.org/drawingml/2006/table">
            <a:tbl>
              <a:tblPr/>
              <a:tblGrid>
                <a:gridCol w="1765107"/>
                <a:gridCol w="1898682"/>
                <a:gridCol w="963653"/>
                <a:gridCol w="963653"/>
                <a:gridCol w="963653"/>
                <a:gridCol w="963653"/>
              </a:tblGrid>
              <a:tr h="19050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differential genes, hg38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p-adj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p-val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HMEC_G1_bin1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HMEC_G1_bin4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HMEC_G1_bin1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HMEC_SG2M_bin1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HMEC_G1_bin1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HMEC_SG2M_bin2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HMEC_G1_bin1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HMEC_SG2M_bin3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HMEC_G1_bin1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HMEC_SG2M_bin4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HMEC_G1_bin4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HMEC_SG2M_bin1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HMEC_G1_bin4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HMEC_SG2M_bin2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HMEC_G1_bin4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HMEC_SG2M_bin3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HMEC_G1_bin4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HMEC_SG2M_bin4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HMEC_SG2M_bin1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HMEC_SG2M_bin2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HMEC_SG2M_bin1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HMEC_SG2M_bin3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HMEC_SG2M_bin1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HMEC_SG2M_bin4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HMEC_SG2M_bin2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HMEC_SG2M_bin3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HMEC_SG2M_bin2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HMEC_SG2M_bin4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HMEC_SG2M_bin3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HMEC_SG2M_bin4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196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33433</TotalTime>
  <Words>181</Words>
  <Application>Microsoft Office PowerPoint</Application>
  <PresentationFormat>On-screen Show (16:9)</PresentationFormat>
  <Paragraphs>153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2968</cp:revision>
  <dcterms:created xsi:type="dcterms:W3CDTF">2009-02-17T08:29:48Z</dcterms:created>
  <dcterms:modified xsi:type="dcterms:W3CDTF">2020-02-19T20:25:55Z</dcterms:modified>
</cp:coreProperties>
</file>