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8"/>
  </p:notesMasterIdLst>
  <p:sldIdLst>
    <p:sldId id="1044" r:id="rId2"/>
    <p:sldId id="1045" r:id="rId3"/>
    <p:sldId id="1076" r:id="rId4"/>
    <p:sldId id="1084" r:id="rId5"/>
    <p:sldId id="1085" r:id="rId6"/>
    <p:sldId id="108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2019-12-24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2019-12-24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2019-12-24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2019-12-24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2019-12-24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2019-12-24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2019-12-24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2019-12-24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2019-12-24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2019-12-24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2019-12-24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2019-12-24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2019-12-24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112" y="353666"/>
            <a:ext cx="8043488" cy="4436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DISTRIBUTION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237507"/>
              </p:ext>
            </p:extLst>
          </p:nvPr>
        </p:nvGraphicFramePr>
        <p:xfrm>
          <a:off x="1981200" y="890587"/>
          <a:ext cx="4737100" cy="3238500"/>
        </p:xfrm>
        <a:graphic>
          <a:graphicData uri="http://schemas.openxmlformats.org/drawingml/2006/table">
            <a:tbl>
              <a:tblPr/>
              <a:tblGrid>
                <a:gridCol w="2641600"/>
                <a:gridCol w="698500"/>
                <a:gridCol w="698500"/>
                <a:gridCol w="6985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2019-12-13-HFL_palobo_bin1_rep3.hg38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8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2019-12-13-HFL_palobo_bin1_rep4.hg38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8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2019-12-13-HFL_palobo_bin2_rep3.hg38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2019-12-13-HFL_palobo_bin2_rep4.hg38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2019-12-13-HFL_palobo_bin3_rep3.hg38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2019-12-13-HFL_palobo_bin3_rep4.hg38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2019-12-13-HFL_palobo_bin4_rep3.hg38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2019-12-13-HFL_palobo_bin4_rep4.hg38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E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2019-12-13-HFL_palobo_pre-sort_rep3.hg38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5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2019-12-13-HFL_palobo_pre-sort_rep4.hg38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2019-12-13-HFL_palobo_sort-all_rep3.hg38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2019-12-13-HFL_palobo_sort-all_rep4.hg38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2019-12-13-HMEC_G1_bin1_rep1.hg38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2019-12-13-HMEC_G1_bin1_rep2.hg38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2019-12-13-HMEC_G1_bin4_rep1.hg38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2019-12-13-HMEC_G1_bin4_rep2.hg38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36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 QC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107" y="606924"/>
            <a:ext cx="5551785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107" y="446337"/>
            <a:ext cx="5551785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6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107" y="446337"/>
            <a:ext cx="5551785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46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107" y="446337"/>
            <a:ext cx="5551785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5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32539</TotalTime>
  <Words>83</Words>
  <Application>Microsoft Office PowerPoint</Application>
  <PresentationFormat>On-screen Show (16:9)</PresentationFormat>
  <Paragraphs>77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2961</cp:revision>
  <dcterms:created xsi:type="dcterms:W3CDTF">2009-02-17T08:29:48Z</dcterms:created>
  <dcterms:modified xsi:type="dcterms:W3CDTF">2019-12-24T05:21:34Z</dcterms:modified>
</cp:coreProperties>
</file>