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0"/>
  </p:notesMasterIdLst>
  <p:sldIdLst>
    <p:sldId id="1044" r:id="rId2"/>
    <p:sldId id="1045" r:id="rId3"/>
    <p:sldId id="1076" r:id="rId4"/>
    <p:sldId id="1084" r:id="rId5"/>
    <p:sldId id="1085" r:id="rId6"/>
    <p:sldId id="1086" r:id="rId7"/>
    <p:sldId id="1087" r:id="rId8"/>
    <p:sldId id="107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2019-12-04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2019-12-04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2019-12-04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2019-12-04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2019-12-04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2019-12-04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48277"/>
              </p:ext>
            </p:extLst>
          </p:nvPr>
        </p:nvGraphicFramePr>
        <p:xfrm>
          <a:off x="1066800" y="236586"/>
          <a:ext cx="7086603" cy="4826432"/>
        </p:xfrm>
        <a:graphic>
          <a:graphicData uri="http://schemas.openxmlformats.org/drawingml/2006/table">
            <a:tbl>
              <a:tblPr/>
              <a:tblGrid>
                <a:gridCol w="2044576"/>
                <a:gridCol w="395454"/>
                <a:gridCol w="706768"/>
                <a:gridCol w="574248"/>
                <a:gridCol w="498523"/>
                <a:gridCol w="498523"/>
                <a:gridCol w="538489"/>
                <a:gridCol w="462763"/>
                <a:gridCol w="471179"/>
                <a:gridCol w="448040"/>
                <a:gridCol w="448040"/>
              </a:tblGrid>
              <a:tr h="253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Read Length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Mapping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Complexity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 Splices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Multi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Multi Splices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Fraction mapped</a:t>
                      </a:r>
                    </a:p>
                  </a:txBody>
                  <a:tcPr marL="3823" marR="3823" marT="3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2019-12-03-RNAseq-exp191107-A040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26,572,372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B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2019-12-03-RNAseq-exp191107-A040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26,572,372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B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38,429,226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1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1,971,036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2,895,440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227,550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F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2DD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2019-12-03-RNAseq-exp191107-A050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29,977,052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A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2019-12-03-RNAseq-exp191107-A050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29,977,052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B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42,758,408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2,154,564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3,080,921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2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277,033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7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4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2019-12-03-RNAseq-exp191107-A060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25,736,950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3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N\A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2019-12-03-RNAseq-exp191107-A060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25,736,950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3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B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36,559,872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8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1,764,448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2,339,496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196,222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2019-12-03-RNAseq-exp191107-A070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25,520,705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2019-12-03-RNAseq-exp191107-A070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25,520,705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B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35,948,209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A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1,642,917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2,263,269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E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178,011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6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2019-12-03-RNAseq-exp191107-A080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25,505,501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2019-12-03-RNAseq-exp191107-A080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25,505,501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B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37,033,779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6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1,669,721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2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2,321,165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212,693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7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3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2019-12-03-RNAseq-exp191107-A090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25,342,979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2019-12-03-RNAseq-exp191107-A090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25,342,979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35,835,788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1,776,770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E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2,191,512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233,704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C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A5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2019-12-03-RNAseq-exp191107-A100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25,591,727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2019-12-03-RNAseq-exp191107-A100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25,591,727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37,028,891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6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1,748,949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F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2,307,185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240,617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9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3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2019-12-03-RNAseq-exp191107-A110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23,662,166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2019-12-03-RNAseq-exp191107-A110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23,662,166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33,720,696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3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1,793,604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D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2,071,177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205,017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A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4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2019-12-03-RNAseq-exp191107-B010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34,825,968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98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2019-12-03-RNAseq-exp191107-B010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34,825,968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9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47,988,915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1,797,097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3,667,488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294,632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E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8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2019-12-03-RNAseq-exp191107-B020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36,718,625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93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2019-12-03-RNAseq-exp191107-B020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36,718,625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3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B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50,994,825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2,228,555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4,134,631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343,023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A6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2019-12-03-RNAseq-exp191107-B030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33,776,456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C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0.69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09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2019-12-03-RNAseq-exp191107-B030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33,776,456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C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46,779,819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2,306,749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A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3,449,894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278,924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6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2019-12-03-RNAseq-exp191107-B040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29,522,644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A8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2019-12-03-RNAseq-exp191107-B040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29,522,644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8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B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41,021,266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2,054,154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2,905,795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241,989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8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6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2019-12-03-RNAseq-exp191107-B050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31,584,666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A2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2019-12-03-RNAseq-exp191107-B050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31,584,666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2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44,067,176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2,231,330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D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2,962,416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4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264,384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D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6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2019-12-03-RNAseq-exp191107-B060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33,934,589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2019-12-03-RNAseq-exp191107-B060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33,934,589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47,828,688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2,812,904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7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3,035,552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338,536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2019-12-03-RNAseq-exp191107-B070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26,449,229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B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2019-12-03-RNAseq-exp191107-B070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26,449,229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B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37,147,870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76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2,038,974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2,443,247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B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238,465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A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2019-12-03-RNAseq-exp191107-B080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29,770,088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A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2019-12-03-RNAseq-exp191107-B080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29,770,088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5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40,406,747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2,719,309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2,521,780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362,418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2019-12-03-RNAseq-exp191107-C000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22,965,593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2019-12-03-RNAseq-exp191107-C000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22,965,593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B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32,332,894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1,149,092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3,322,001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214,655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6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4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2019-12-03-RNAseq-exp191107-C010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20,960,512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1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2019-12-03-RNAseq-exp191107-C010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20,960,512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1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29,489,168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2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1,083,500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2,876,420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179,428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4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2019-12-03-RNAseq-exp191107-C020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18,722,028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N\A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2019-12-03-RNAseq-exp191107-C020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18,722,028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B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26,168,105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1,125,293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2,342,513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128,025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2019-12-03-RNAseq-exp191107-C030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20,602,719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2019-12-03-RNAseq-exp191107-C030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20,602,719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9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29,750,691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1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1,460,573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9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2,483,144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170,480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2DD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2019-12-03-RNAseq-exp191107-C040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18,633,114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2019-12-03-RNAseq-exp191107-C040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18,633,114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B8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25,505,226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1,383,828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1,793,008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119,774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2019-12-03-RNAseq-exp191107-C050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19,021,824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7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2019-12-03-RNAseq-exp191107-C050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19,021,824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7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26,921,797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C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1,337,249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1,838,583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119,743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DE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2019-12-03-RNAseq-exp191107-C060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21,234,407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2019-12-03-RNAseq-exp191107-C060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21,234,407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0.51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7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29,717,632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2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1,364,654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D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2,118,182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148,872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A6D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2019-12-03-RNAseq-exp191107-C070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18,039,123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2019-12-03-RNAseq-exp191107-C070</a:t>
                      </a:r>
                    </a:p>
                  </a:txBody>
                  <a:tcPr marL="3823" marR="3823" marT="3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823" marR="3823" marT="3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18,039,123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A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9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25,673,953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1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1,384,523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C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1,741,718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126,258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1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3823" marR="3823" marT="3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4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5721"/>
              </p:ext>
            </p:extLst>
          </p:nvPr>
        </p:nvGraphicFramePr>
        <p:xfrm>
          <a:off x="2743200" y="895350"/>
          <a:ext cx="4087368" cy="3429000"/>
        </p:xfrm>
        <a:graphic>
          <a:graphicData uri="http://schemas.openxmlformats.org/drawingml/2006/table">
            <a:tbl>
              <a:tblPr/>
              <a:tblGrid>
                <a:gridCol w="2139696"/>
                <a:gridCol w="649224"/>
                <a:gridCol w="649224"/>
                <a:gridCol w="649224"/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2019-12-03-RNAseq-exp191107-A040.sacCer3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2019-12-03-RNAseq-exp191107-A050.sacCer3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2019-12-03-RNAseq-exp191107-A060.sacCer3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2019-12-03-RNAseq-exp191107-A070.sacCer3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2019-12-03-RNAseq-exp191107-A080.sacCer3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2019-12-03-RNAseq-exp191107-A090.sacCer3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2019-12-03-RNAseq-exp191107-A100.sacCer3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2019-12-03-RNAseq-exp191107-A110.sacCer3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2019-12-03-RNAseq-exp191107-B010.sacCer3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2019-12-03-RNAseq-exp191107-B020.sacCer3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2019-12-03-RNAseq-exp191107-B030.sacCer3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2019-12-03-RNAseq-exp191107-B040.sacCer3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2019-12-03-RNAseq-exp191107-B050.sacCer3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2019-12-03-RNAseq-exp191107-B060.sacCer3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2019-12-03-RNAseq-exp191107-B070.sacCer3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2019-12-03-RNAseq-exp191107-B080.sacCer3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2019-12-03-RNAseq-exp191107-C000.sacCer3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2019-12-03-RNAseq-exp191107-C010.sacCer3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2019-12-03-RNAseq-exp191107-C020.sacCer3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2019-12-03-RNAseq-exp191107-C030.sacCer3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2019-12-03-RNAseq-exp191107-C040.sacCer3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2019-12-03-RNAseq-exp191107-C050.sacCer3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2019-12-03-RNAseq-exp191107-C060.sacCer3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2019-12-03-RNAseq-exp191107-C070.sacCer3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QC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410441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32526</TotalTime>
  <Words>661</Words>
  <Application>Microsoft Office PowerPoint</Application>
  <PresentationFormat>On-screen Show (16:9)</PresentationFormat>
  <Paragraphs>650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2956</cp:revision>
  <dcterms:created xsi:type="dcterms:W3CDTF">2009-02-17T08:29:48Z</dcterms:created>
  <dcterms:modified xsi:type="dcterms:W3CDTF">2019-12-04T12:02:10Z</dcterms:modified>
</cp:coreProperties>
</file>