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4"/>
  </p:notesMasterIdLst>
  <p:sldIdLst>
    <p:sldId id="1044" r:id="rId2"/>
    <p:sldId id="1045" r:id="rId3"/>
    <p:sldId id="1046" r:id="rId4"/>
    <p:sldId id="1047" r:id="rId5"/>
    <p:sldId id="1048" r:id="rId6"/>
    <p:sldId id="1049" r:id="rId7"/>
    <p:sldId id="1050" r:id="rId8"/>
    <p:sldId id="1051" r:id="rId9"/>
    <p:sldId id="1053" r:id="rId10"/>
    <p:sldId id="1052" r:id="rId11"/>
    <p:sldId id="1054" r:id="rId12"/>
    <p:sldId id="1055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7" d="100"/>
          <a:sy n="147" d="100"/>
        </p:scale>
        <p:origin x="186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2019-09-05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2019-09-05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2019-09-05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2019-09-05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2019-09-05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2019-09-05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2019-09-05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2019-09-05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2019-09-05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2019-09-05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844141"/>
              </p:ext>
            </p:extLst>
          </p:nvPr>
        </p:nvGraphicFramePr>
        <p:xfrm>
          <a:off x="3200400" y="666750"/>
          <a:ext cx="2893560" cy="3428999"/>
        </p:xfrm>
        <a:graphic>
          <a:graphicData uri="http://schemas.openxmlformats.org/drawingml/2006/table">
            <a:tbl>
              <a:tblPr/>
              <a:tblGrid>
                <a:gridCol w="1664728"/>
                <a:gridCol w="617701"/>
                <a:gridCol w="611131"/>
              </a:tblGrid>
              <a:tr h="131128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fraction of TPMs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7685">
                <a:tc>
                  <a:txBody>
                    <a:bodyPr/>
                    <a:lstStyle/>
                    <a:p>
                      <a:pPr algn="l" fontAlgn="b"/>
                      <a:endParaRPr lang="en-U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cerevisiae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S. pombe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69A7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8A685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B49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8C5E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8D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B398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0.32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B9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8756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885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B8A0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A6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9A73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8C5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B49A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A27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9E79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987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A888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87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0.33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B9A1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84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BCA6"/>
                    </a:solidFill>
                  </a:tcPr>
                </a:tc>
              </a:tr>
              <a:tr h="13768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92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AE91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5976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A989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AE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9267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0.53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9B7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A583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0.52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9E7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A280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8F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0.38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B196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99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A787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865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BAA4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0.56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976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A98A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773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C9BA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</a:tr>
              <a:tr h="131128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C4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C4B2"/>
                    </a:solidFill>
                  </a:tcPr>
                </a:tc>
              </a:tr>
              <a:tr h="13768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6556" marR="6556" marT="6556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556" marR="6556" marT="6556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1481" y="163831"/>
            <a:ext cx="8503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Split by mRNA length:</a:t>
            </a:r>
            <a:endParaRPr lang="en-US" sz="1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935433"/>
            <a:ext cx="3151889" cy="327263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711" y="935433"/>
            <a:ext cx="3151889" cy="32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003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5371" y="285750"/>
            <a:ext cx="6475629" cy="4355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01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911" y="397968"/>
            <a:ext cx="6450689" cy="4347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45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637623"/>
              </p:ext>
            </p:extLst>
          </p:nvPr>
        </p:nvGraphicFramePr>
        <p:xfrm>
          <a:off x="0" y="819150"/>
          <a:ext cx="4565934" cy="3429007"/>
        </p:xfrm>
        <a:graphic>
          <a:graphicData uri="http://schemas.openxmlformats.org/drawingml/2006/table">
            <a:tbl>
              <a:tblPr/>
              <a:tblGrid>
                <a:gridCol w="1205838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</a:tblGrid>
              <a:tr h="12431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9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B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8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B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5A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1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6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8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C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1B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C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9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6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5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322280"/>
              </p:ext>
            </p:extLst>
          </p:nvPr>
        </p:nvGraphicFramePr>
        <p:xfrm>
          <a:off x="4495800" y="819149"/>
          <a:ext cx="4565934" cy="3429007"/>
        </p:xfrm>
        <a:graphic>
          <a:graphicData uri="http://schemas.openxmlformats.org/drawingml/2006/table">
            <a:tbl>
              <a:tblPr/>
              <a:tblGrid>
                <a:gridCol w="1205838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</a:tblGrid>
              <a:tr h="12431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7F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8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E4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A4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C4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E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8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85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7F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E4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A4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C4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27B4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D4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E4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1600200" y="590550"/>
            <a:ext cx="5816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Pearson                                                                                 Spearman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228600" y="133350"/>
            <a:ext cx="3048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 cerevisiae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590550"/>
            <a:ext cx="5816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Pearson                                                                                 Spearman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6188073"/>
              </p:ext>
            </p:extLst>
          </p:nvPr>
        </p:nvGraphicFramePr>
        <p:xfrm>
          <a:off x="82266" y="1047750"/>
          <a:ext cx="4565934" cy="3429007"/>
        </p:xfrm>
        <a:graphic>
          <a:graphicData uri="http://schemas.openxmlformats.org/drawingml/2006/table">
            <a:tbl>
              <a:tblPr/>
              <a:tblGrid>
                <a:gridCol w="1205838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</a:tblGrid>
              <a:tr h="12431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8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2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B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B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8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2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321866"/>
              </p:ext>
            </p:extLst>
          </p:nvPr>
        </p:nvGraphicFramePr>
        <p:xfrm>
          <a:off x="4501866" y="1047750"/>
          <a:ext cx="4565934" cy="3429007"/>
        </p:xfrm>
        <a:graphic>
          <a:graphicData uri="http://schemas.openxmlformats.org/drawingml/2006/table">
            <a:tbl>
              <a:tblPr/>
              <a:tblGrid>
                <a:gridCol w="1205838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</a:tblGrid>
              <a:tr h="12431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8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2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B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B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3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E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8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2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2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6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B8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F8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9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AE8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5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28600" y="133350"/>
            <a:ext cx="30480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 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pombe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012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600200" y="590550"/>
            <a:ext cx="5816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Pearson                                                                                 Spearman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914158"/>
              </p:ext>
            </p:extLst>
          </p:nvPr>
        </p:nvGraphicFramePr>
        <p:xfrm>
          <a:off x="4572000" y="1123950"/>
          <a:ext cx="4565934" cy="3429007"/>
        </p:xfrm>
        <a:graphic>
          <a:graphicData uri="http://schemas.openxmlformats.org/drawingml/2006/table">
            <a:tbl>
              <a:tblPr/>
              <a:tblGrid>
                <a:gridCol w="1205838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</a:tblGrid>
              <a:tr h="12431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6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2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6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E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A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0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A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0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F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6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0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5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A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A6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6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B7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9C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E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07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0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F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E9D7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7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4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96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0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26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91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65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37F4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34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14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4804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95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75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85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5844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C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2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4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0A3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17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FA07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A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F5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B5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8E5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D5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88C5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78B5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8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C976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66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B95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A936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  <p:sp>
        <p:nvSpPr>
          <p:cNvPr id="7" name="Rounded Rectangle 6"/>
          <p:cNvSpPr/>
          <p:nvPr/>
        </p:nvSpPr>
        <p:spPr>
          <a:xfrm>
            <a:off x="228600" y="133350"/>
            <a:ext cx="35814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S. cerevisiae, protein coding only</a:t>
            </a:r>
            <a:endParaRPr lang="en-US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700460"/>
              </p:ext>
            </p:extLst>
          </p:nvPr>
        </p:nvGraphicFramePr>
        <p:xfrm>
          <a:off x="147925" y="1112282"/>
          <a:ext cx="4565934" cy="3429007"/>
        </p:xfrm>
        <a:graphic>
          <a:graphicData uri="http://schemas.openxmlformats.org/drawingml/2006/table">
            <a:tbl>
              <a:tblPr/>
              <a:tblGrid>
                <a:gridCol w="1205838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  <a:gridCol w="140004"/>
              </a:tblGrid>
              <a:tr h="1243183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B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BB4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C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C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</a:tr>
              <a:tr h="91076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554" marR="4554" marT="455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554" marR="4554" marT="455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2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22" y="771801"/>
            <a:ext cx="3467078" cy="35998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4922" y="771801"/>
            <a:ext cx="3467078" cy="359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767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22" y="771801"/>
            <a:ext cx="3467078" cy="35998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771801"/>
            <a:ext cx="3467078" cy="3599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602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256" y="1181983"/>
            <a:ext cx="8043488" cy="344716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11481" y="163831"/>
            <a:ext cx="850391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One noticeable difference is that the first set is of much lower library complexity than the second:</a:t>
            </a:r>
          </a:p>
          <a:p>
            <a:endParaRPr lang="en-US" sz="1400" dirty="0"/>
          </a:p>
          <a:p>
            <a:r>
              <a:rPr lang="en-US" sz="1400" dirty="0" smtClean="0"/>
              <a:t>Although why that should affect the TPMs so much I do not understand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6440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6927856"/>
              </p:ext>
            </p:extLst>
          </p:nvPr>
        </p:nvGraphicFramePr>
        <p:xfrm>
          <a:off x="914401" y="742950"/>
          <a:ext cx="7772398" cy="3306277"/>
        </p:xfrm>
        <a:graphic>
          <a:graphicData uri="http://schemas.openxmlformats.org/drawingml/2006/table">
            <a:tbl>
              <a:tblPr/>
              <a:tblGrid>
                <a:gridCol w="2242438"/>
                <a:gridCol w="433722"/>
                <a:gridCol w="775164"/>
                <a:gridCol w="629821"/>
                <a:gridCol w="546767"/>
                <a:gridCol w="546767"/>
                <a:gridCol w="590601"/>
                <a:gridCol w="507547"/>
                <a:gridCol w="516775"/>
                <a:gridCol w="491398"/>
                <a:gridCol w="491398"/>
              </a:tblGrid>
              <a:tr h="395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 dirty="0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A3-G2M_1_rep3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40,578,753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73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AD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36,073,151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7A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3,170,871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8A3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645,088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152,292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B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A3-G2M_1_rep3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40,578,753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73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36,302,910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79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989,238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B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1,865,029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80,345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8B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C8EB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A4-G2M_1_rep4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42,423,531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B3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49,316,027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4,417,741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1,047,791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CF0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253,495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90B6E4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A4-G2M_1_rep4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42,423,531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25,537,086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A1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751,758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1,425,701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A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65,509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F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2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B3-G2M_2_rep3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41,568,094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4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38,251,302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4721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3,372,154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33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631,962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184,154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A56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8C5EA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B3-G2M_2_rep3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41,568,094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4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35,700,696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7B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812,906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1C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1,847,450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102,548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D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0CBEC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B4-G2M_2_rep4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41,614,983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4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40,117,813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3,622,171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79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739,815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189,665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A26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3C2E9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B4-G2M_2_rep4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41,614,983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4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58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33,525,605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33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970,979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1,841,606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4D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77,364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9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EED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C3-G2M_3_rep3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42,618,137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1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5CAA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32,145,296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2,856,548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B96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523,779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8F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132,239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8D0EE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C3-G2M_3_rep3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42,618,137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1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0.17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D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43,135,910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988,178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B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2,411,361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C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94,523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1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C1E9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C4-G2M_3_rep4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46,341,502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576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AA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41,983,420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3,868,282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370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740,299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206,131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9A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9C6EA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C4-G2M_3_rep4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46,341,502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761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40,790,979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1,126,775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6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2,142,002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E0C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98,562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FA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EC9EB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D3-G2M_4_rep3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41,674,662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4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DA16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26,683,779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C9D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2,419,169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EA66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424,890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9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119,634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C4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2D7F1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D3-G2M_4_rep3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41,674,662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4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47,449,518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1,336,822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EA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2,639,507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D8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120,679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49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9E6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D4-G2M_4_rep4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40,642,869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AA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35,842,623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7B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3,345,305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4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628,582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154,648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B38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ABC7EB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D4-G2M_4_rep4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40,642,869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36,119,880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7A2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1,164,412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4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2,191,363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DFC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90,989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7D3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C8EB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E3-input_rep3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40,865,855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7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B07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17,398,727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3BF9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1,621,783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4C39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303,137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78,791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D9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7E4F6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E3-input_rep3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40,865,855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73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54,937,099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1,384,973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CCA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3,409,252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CDA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143,840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9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0.73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1ACE1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E4-input_rep4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39,236,211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98B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132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E4-input_rep4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39,236,211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8B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BE9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69,444,592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2,320,210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A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4,517,134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D9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240,060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93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0D7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F3-unstained_input_rep3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42,286,018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FAD7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21,795,416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0AF7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2,032,250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1B48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397,258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84,650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7D6B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EDFF3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F3-unstained_input_rep3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42,286,018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82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B8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53,385,142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1,698,254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C19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3,142,950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D1B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170,286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AB7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9B1E2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F4-unstained_input_rep4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40,647,301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88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7D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3,049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237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F4-unstained_input_rep4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40,647,301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8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B88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73,176,020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1,934,778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B88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3,983,091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C59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225,773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90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0.98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890D7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1481" y="163831"/>
            <a:ext cx="85039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Split by mRNA length:</a:t>
            </a:r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32310"/>
            <a:ext cx="3158135" cy="327888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311" y="935433"/>
            <a:ext cx="3151889" cy="3272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911" y="935433"/>
            <a:ext cx="3151889" cy="3272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24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32207</TotalTime>
  <Words>4183</Words>
  <Application>Microsoft Office PowerPoint</Application>
  <PresentationFormat>On-screen Show (16:9)</PresentationFormat>
  <Paragraphs>4123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2949</cp:revision>
  <dcterms:created xsi:type="dcterms:W3CDTF">2009-02-17T08:29:48Z</dcterms:created>
  <dcterms:modified xsi:type="dcterms:W3CDTF">2019-09-05T19:56:22Z</dcterms:modified>
</cp:coreProperties>
</file>