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8"/>
  </p:notesMasterIdLst>
  <p:sldIdLst>
    <p:sldId id="1044" r:id="rId2"/>
    <p:sldId id="1046" r:id="rId3"/>
    <p:sldId id="1047" r:id="rId4"/>
    <p:sldId id="1048" r:id="rId5"/>
    <p:sldId id="1049" r:id="rId6"/>
    <p:sldId id="1050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9" autoAdjust="0"/>
    <p:restoredTop sz="86429" autoAdjust="0"/>
  </p:normalViewPr>
  <p:slideViewPr>
    <p:cSldViewPr>
      <p:cViewPr varScale="1">
        <p:scale>
          <a:sx n="149" d="100"/>
          <a:sy n="149" d="100"/>
        </p:scale>
        <p:origin x="126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2019-08-13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2019-08-13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2019-08-13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2019-08-13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2019-08-13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2019-08-13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2019-08-13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2019-08-13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2019-08-13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2019-08-13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2019-08-13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2019-08-13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2019-08-13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</a:t>
            </a:r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STATS, </a:t>
            </a:r>
            <a:r>
              <a:rPr lang="en-US" sz="1600" dirty="0" err="1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S.cerevisiae</a:t>
            </a:r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ChIP SAMPLES ONLY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4816444"/>
              </p:ext>
            </p:extLst>
          </p:nvPr>
        </p:nvGraphicFramePr>
        <p:xfrm>
          <a:off x="603504" y="514350"/>
          <a:ext cx="7772399" cy="997434"/>
        </p:xfrm>
        <a:graphic>
          <a:graphicData uri="http://schemas.openxmlformats.org/drawingml/2006/table">
            <a:tbl>
              <a:tblPr/>
              <a:tblGrid>
                <a:gridCol w="1488688"/>
                <a:gridCol w="1912434"/>
                <a:gridCol w="416312"/>
                <a:gridCol w="401444"/>
                <a:gridCol w="334537"/>
                <a:gridCol w="507380"/>
                <a:gridCol w="364273"/>
                <a:gridCol w="284356"/>
                <a:gridCol w="284356"/>
                <a:gridCol w="156117"/>
                <a:gridCol w="284356"/>
                <a:gridCol w="423746"/>
                <a:gridCol w="446049"/>
                <a:gridCol w="468351"/>
              </a:tblGrid>
              <a:tr h="31826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Species</a:t>
                      </a:r>
                    </a:p>
                  </a:txBody>
                  <a:tcPr marL="5584" marR="5584" marT="558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#</a:t>
                      </a:r>
                    </a:p>
                  </a:txBody>
                  <a:tcPr marL="5584" marR="5584" marT="55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effectLst/>
                          <a:latin typeface="Arial" panose="020B0604020202020204" pitchFamily="34" charset="0"/>
                        </a:rPr>
                        <a:t>Complexity</a:t>
                      </a:r>
                    </a:p>
                  </a:txBody>
                  <a:tcPr marL="5584" marR="5584" marT="55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MACS2 NumPeaks</a:t>
                      </a:r>
                    </a:p>
                  </a:txBody>
                  <a:tcPr marL="5584" marR="5584" marT="55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MACS2 RPM</a:t>
                      </a:r>
                    </a:p>
                  </a:txBody>
                  <a:tcPr marL="5584" marR="5584" marT="55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MACS2 PseudoRep NumPeaks</a:t>
                      </a:r>
                    </a:p>
                  </a:txBody>
                  <a:tcPr marL="5584" marR="5584" marT="55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MACS2 RPM</a:t>
                      </a:r>
                    </a:p>
                  </a:txBody>
                  <a:tcPr marL="5584" marR="5584" marT="55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NSC</a:t>
                      </a:r>
                    </a:p>
                  </a:txBody>
                  <a:tcPr marL="5584" marR="5584" marT="55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RSC</a:t>
                      </a:r>
                    </a:p>
                  </a:txBody>
                  <a:tcPr marL="5584" marR="5584" marT="55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QC</a:t>
                      </a:r>
                    </a:p>
                  </a:txBody>
                  <a:tcPr marL="5584" marR="5584" marT="55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Read Length</a:t>
                      </a:r>
                    </a:p>
                  </a:txBody>
                  <a:tcPr marL="5584" marR="5584" marT="55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Unique</a:t>
                      </a:r>
                    </a:p>
                  </a:txBody>
                  <a:tcPr marL="5584" marR="5584" marT="55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Multi</a:t>
                      </a:r>
                    </a:p>
                  </a:txBody>
                  <a:tcPr marL="5584" marR="5584" marT="55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Raw fragments</a:t>
                      </a:r>
                    </a:p>
                  </a:txBody>
                  <a:tcPr marL="5584" marR="5584" marT="55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49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1" u="none" strike="noStrike">
                          <a:effectLst/>
                          <a:latin typeface="Arial" panose="020B0604020202020204" pitchFamily="34" charset="0"/>
                        </a:rPr>
                        <a:t>Saccharomyces cerevisiae sacCer3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2019-08-12-190722L65_MS521_AB101_GFP-NLS-V5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0.68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BB2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2x36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23,080,984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AA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14,809,015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49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1" u="none" strike="noStrike">
                          <a:effectLst/>
                          <a:latin typeface="Arial" panose="020B0604020202020204" pitchFamily="34" charset="0"/>
                        </a:rPr>
                        <a:t>Saccharomyces cerevisiae sacCer3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2019-08-12-190722L66_MS529_AB101_WHI5-V5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0.67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CB3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287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53,340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D8B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2x36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26,585,258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9D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17,119,001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49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1" u="none" strike="noStrike">
                          <a:effectLst/>
                          <a:latin typeface="Arial" panose="020B0604020202020204" pitchFamily="34" charset="0"/>
                        </a:rPr>
                        <a:t>Saccharomyces cerevisiae sacCer3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2019-08-12-190722L67_MS527_AB101_STB1-V5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0.67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CB3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384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73,912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C9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2x36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26,251,504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9E5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16,476,649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49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1" u="none" strike="noStrike">
                          <a:effectLst/>
                          <a:latin typeface="Arial" panose="020B0604020202020204" pitchFamily="34" charset="0"/>
                        </a:rPr>
                        <a:t>Saccharomyces cerevisiae sacCer3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2019-08-12-190722L68_MS522_AB101_SWI4-V5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0.66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B4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372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128,638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A0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2x36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25,325,600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A2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15,909,901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49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1" u="none" strike="noStrike">
                          <a:effectLst/>
                          <a:latin typeface="Arial" panose="020B0604020202020204" pitchFamily="34" charset="0"/>
                        </a:rPr>
                        <a:t>Saccharomyces cerevisiae sacCer3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2019-08-12-190722L69_MS524_AB101_SWI6-V5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0.64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1B7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466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692,720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2x36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27,924,198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985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17,829,144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49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1" u="none" strike="noStrike">
                          <a:effectLst/>
                          <a:latin typeface="Arial" panose="020B0604020202020204" pitchFamily="34" charset="0"/>
                        </a:rPr>
                        <a:t>Saccharomyces cerevisiae sacCer3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2019-08-12-190722L70_MS528_AB101_BCK2-V5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0.68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BB2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226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72,461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CA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2x36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22,793,478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AB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14,290,468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49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1" u="none" strike="noStrike">
                          <a:effectLst/>
                          <a:latin typeface="Arial" panose="020B0604020202020204" pitchFamily="34" charset="0"/>
                        </a:rPr>
                        <a:t>Saccharomyces cerevisiae sacCer3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2019-08-12-190722L71_MS523_AB101_MBP1-V5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0.68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BB2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665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134,528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9C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2x36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23,911,870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A7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 dirty="0">
                          <a:effectLst/>
                          <a:latin typeface="Arial" panose="020B0604020202020204" pitchFamily="34" charset="0"/>
                        </a:rPr>
                        <a:t>15,103,878</a:t>
                      </a:r>
                    </a:p>
                  </a:txBody>
                  <a:tcPr marL="5584" marR="5584" marT="55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2647950"/>
            <a:ext cx="7672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Note: peaks were called with the GFP sample as control (I assumed this is why it was done)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PEAK OVERLAP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550049"/>
              </p:ext>
            </p:extLst>
          </p:nvPr>
        </p:nvGraphicFramePr>
        <p:xfrm>
          <a:off x="2667000" y="666750"/>
          <a:ext cx="3349107" cy="3428998"/>
        </p:xfrm>
        <a:graphic>
          <a:graphicData uri="http://schemas.openxmlformats.org/drawingml/2006/table">
            <a:tbl>
              <a:tblPr/>
              <a:tblGrid>
                <a:gridCol w="2113533"/>
                <a:gridCol w="114516"/>
                <a:gridCol w="186843"/>
                <a:gridCol w="186843"/>
                <a:gridCol w="186843"/>
                <a:gridCol w="186843"/>
                <a:gridCol w="186843"/>
                <a:gridCol w="186843"/>
              </a:tblGrid>
              <a:tr h="2150287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#DataSet:</a:t>
                      </a:r>
                    </a:p>
                  </a:txBody>
                  <a:tcPr marL="6053" marR="6053" marT="60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3" marR="6053" marT="60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2019-08-12-190722L66_MS529_AB101_WHI5-V5</a:t>
                      </a:r>
                    </a:p>
                  </a:txBody>
                  <a:tcPr marL="6053" marR="6053" marT="6053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2019-08-12-190722L67_MS527_AB101_STB1-V5</a:t>
                      </a:r>
                    </a:p>
                  </a:txBody>
                  <a:tcPr marL="6053" marR="6053" marT="6053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2019-08-12-190722L68_MS522_AB101_SWI4-V5</a:t>
                      </a:r>
                    </a:p>
                  </a:txBody>
                  <a:tcPr marL="6053" marR="6053" marT="6053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2019-08-12-190722L69_MS524_AB101_SWI6-V5</a:t>
                      </a:r>
                    </a:p>
                  </a:txBody>
                  <a:tcPr marL="6053" marR="6053" marT="6053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2019-08-12-190722L70_MS528_AB101_BCK2-V5</a:t>
                      </a:r>
                    </a:p>
                  </a:txBody>
                  <a:tcPr marL="6053" marR="6053" marT="6053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2019-08-12-190722L71_MS523_AB101_MBP1-V5</a:t>
                      </a:r>
                    </a:p>
                  </a:txBody>
                  <a:tcPr marL="6053" marR="6053" marT="6053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613">
                <a:tc>
                  <a:txBody>
                    <a:bodyPr/>
                    <a:lstStyle/>
                    <a:p>
                      <a:pPr algn="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3" marR="6053" marT="60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Regions</a:t>
                      </a:r>
                    </a:p>
                  </a:txBody>
                  <a:tcPr marL="6053" marR="6053" marT="60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</a:t>
                      </a:r>
                    </a:p>
                  </a:txBody>
                  <a:tcPr marL="6053" marR="6053" marT="60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7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384</a:t>
                      </a:r>
                    </a:p>
                  </a:txBody>
                  <a:tcPr marL="6053" marR="6053" marT="60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6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</a:t>
                      </a:r>
                    </a:p>
                  </a:txBody>
                  <a:tcPr marL="6053" marR="6053" marT="60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D7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466</a:t>
                      </a:r>
                    </a:p>
                  </a:txBody>
                  <a:tcPr marL="6053" marR="6053" marT="60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14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</a:t>
                      </a:r>
                    </a:p>
                  </a:txBody>
                  <a:tcPr marL="6053" marR="6053" marT="60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AA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665</a:t>
                      </a:r>
                    </a:p>
                  </a:txBody>
                  <a:tcPr marL="6053" marR="6053" marT="60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</a:tr>
              <a:tr h="193683"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2019-08-12-190722L66_MS529_AB101_WHI5-V5</a:t>
                      </a:r>
                    </a:p>
                  </a:txBody>
                  <a:tcPr marL="6053" marR="6053" marT="60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</a:t>
                      </a:r>
                    </a:p>
                  </a:txBody>
                  <a:tcPr marL="6053" marR="6053" marT="6053" marB="0" vert="vert27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A7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B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0.32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5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0.19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3BC"/>
                    </a:solidFill>
                  </a:tcPr>
                </a:tc>
              </a:tr>
              <a:tr h="193683"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2019-08-12-190722L67_MS527_AB101_STB1-V5</a:t>
                      </a:r>
                    </a:p>
                  </a:txBody>
                  <a:tcPr marL="6053" marR="6053" marT="60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384</a:t>
                      </a:r>
                    </a:p>
                  </a:txBody>
                  <a:tcPr marL="6053" marR="6053" marT="6053" marB="0" vert="vert27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8A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0.23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C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B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B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4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0.40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E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F68"/>
                    </a:solidFill>
                  </a:tcPr>
                </a:tc>
              </a:tr>
              <a:tr h="193683"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2019-08-12-190722L68_MS522_AB101_SWI4-V5</a:t>
                      </a:r>
                    </a:p>
                  </a:txBody>
                  <a:tcPr marL="6053" marR="6053" marT="60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</a:t>
                      </a:r>
                    </a:p>
                  </a:txBody>
                  <a:tcPr marL="6053" marR="6053" marT="6053" marB="0" vert="vert27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8D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0.19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6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B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C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0.48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79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651"/>
                    </a:solidFill>
                  </a:tcPr>
                </a:tc>
              </a:tr>
              <a:tr h="193683"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2019-08-12-190722L69_MS524_AB101_SWI6-V5</a:t>
                      </a:r>
                    </a:p>
                  </a:txBody>
                  <a:tcPr marL="6053" marR="6053" marT="60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466</a:t>
                      </a:r>
                    </a:p>
                  </a:txBody>
                  <a:tcPr marL="6053" marR="6053" marT="6053" marB="0" vert="vert27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71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0.14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1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C8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B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1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F67"/>
                    </a:solidFill>
                  </a:tcPr>
                </a:tc>
              </a:tr>
              <a:tr h="193683"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2019-08-12-190722L70_MS528_AB101_BCK2-V5</a:t>
                      </a:r>
                    </a:p>
                  </a:txBody>
                  <a:tcPr marL="6053" marR="6053" marT="60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</a:t>
                      </a:r>
                    </a:p>
                  </a:txBody>
                  <a:tcPr marL="6053" marR="6053" marT="6053" marB="0" vert="vert27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BAA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0.23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D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9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4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A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B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B5E"/>
                    </a:solidFill>
                  </a:tcPr>
                </a:tc>
              </a:tr>
              <a:tr h="193683"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2019-08-12-190722L71_MS523_AB101_MBP1-V5</a:t>
                      </a:r>
                    </a:p>
                  </a:txBody>
                  <a:tcPr marL="6053" marR="6053" marT="605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665</a:t>
                      </a:r>
                    </a:p>
                  </a:txBody>
                  <a:tcPr marL="6053" marR="6053" marT="6053" marB="0" vert="vert27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0.18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0.54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29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D8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053" marR="6053" marT="6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B3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521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chrI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936" y="969409"/>
            <a:ext cx="8824128" cy="3204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20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chrII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826464"/>
            <a:ext cx="8963827" cy="3490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93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chrIII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831252"/>
            <a:ext cx="8963827" cy="3480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42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chrIV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821944"/>
            <a:ext cx="8963827" cy="3499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80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31867</TotalTime>
  <Words>193</Words>
  <Application>Microsoft Office PowerPoint</Application>
  <PresentationFormat>On-screen Show (16:9)</PresentationFormat>
  <Paragraphs>143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2932</cp:revision>
  <dcterms:created xsi:type="dcterms:W3CDTF">2009-02-17T08:29:48Z</dcterms:created>
  <dcterms:modified xsi:type="dcterms:W3CDTF">2019-08-13T14:46:52Z</dcterms:modified>
</cp:coreProperties>
</file>