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2"/>
  </p:notesMasterIdLst>
  <p:sldIdLst>
    <p:sldId id="1044" r:id="rId2"/>
    <p:sldId id="1045" r:id="rId3"/>
    <p:sldId id="1046" r:id="rId4"/>
    <p:sldId id="1047" r:id="rId5"/>
    <p:sldId id="1048" r:id="rId6"/>
    <p:sldId id="1049" r:id="rId7"/>
    <p:sldId id="1050" r:id="rId8"/>
    <p:sldId id="1051" r:id="rId9"/>
    <p:sldId id="1054" r:id="rId10"/>
    <p:sldId id="1055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2019-07-06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2019-07-06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2019-07-06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2019-07-06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2019-07-06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2019-07-06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2019-07-06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2019-07-06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2019-07-06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2019-07-06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56" y="742950"/>
            <a:ext cx="8043488" cy="3447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41399" y="1085850"/>
          <a:ext cx="7518401" cy="3429000"/>
        </p:xfrm>
        <a:graphic>
          <a:graphicData uri="http://schemas.openxmlformats.org/drawingml/2006/table">
            <a:tbl>
              <a:tblPr/>
              <a:tblGrid>
                <a:gridCol w="1765107"/>
                <a:gridCol w="1898682"/>
                <a:gridCol w="963653"/>
                <a:gridCol w="963653"/>
                <a:gridCol w="963653"/>
                <a:gridCol w="963653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S. pombe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3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912708"/>
              </p:ext>
            </p:extLst>
          </p:nvPr>
        </p:nvGraphicFramePr>
        <p:xfrm>
          <a:off x="1943100" y="819150"/>
          <a:ext cx="5257800" cy="3429000"/>
        </p:xfrm>
        <a:graphic>
          <a:graphicData uri="http://schemas.openxmlformats.org/drawingml/2006/table">
            <a:tbl>
              <a:tblPr/>
              <a:tblGrid>
                <a:gridCol w="3666744"/>
                <a:gridCol w="530352"/>
                <a:gridCol w="530352"/>
                <a:gridCol w="530352"/>
              </a:tblGrid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2019-07-06-unstained_input_rep2-F2.Schizosaccharomyces_pombe.ASM294v2.20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2019-07-06-unstained_input_rep2-F2.sacCer3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F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604" y="233796"/>
            <a:ext cx="606679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604" y="233796"/>
            <a:ext cx="606679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604" y="233796"/>
            <a:ext cx="606679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73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82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604" y="233796"/>
            <a:ext cx="606679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21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604" y="233796"/>
            <a:ext cx="606679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1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386970"/>
              </p:ext>
            </p:extLst>
          </p:nvPr>
        </p:nvGraphicFramePr>
        <p:xfrm>
          <a:off x="1041399" y="742950"/>
          <a:ext cx="7518401" cy="3429000"/>
        </p:xfrm>
        <a:graphic>
          <a:graphicData uri="http://schemas.openxmlformats.org/drawingml/2006/table">
            <a:tbl>
              <a:tblPr/>
              <a:tblGrid>
                <a:gridCol w="1765107"/>
                <a:gridCol w="1898682"/>
                <a:gridCol w="963653"/>
                <a:gridCol w="963653"/>
                <a:gridCol w="963653"/>
                <a:gridCol w="963653"/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genes, 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G2M_4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unstained_input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22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31844</TotalTime>
  <Words>357</Words>
  <Application>Microsoft Office PowerPoint</Application>
  <PresentationFormat>On-screen Show (16:9)</PresentationFormat>
  <Paragraphs>310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2926</cp:revision>
  <dcterms:created xsi:type="dcterms:W3CDTF">2009-02-17T08:29:48Z</dcterms:created>
  <dcterms:modified xsi:type="dcterms:W3CDTF">2019-07-07T07:37:35Z</dcterms:modified>
</cp:coreProperties>
</file>