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4"/>
  </p:notesMasterIdLst>
  <p:sldIdLst>
    <p:sldId id="1042" r:id="rId2"/>
    <p:sldId id="1044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2019-02-20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2019-02-20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2019-02-20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2019-02-20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2019-02-20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2019-02-20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2019-02-20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2019-02-20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2019-02-20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2019-02-20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2019-02-20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2019-02-20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2019-02-20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700383"/>
            <a:ext cx="8875076" cy="374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09550"/>
            <a:ext cx="2691763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 places with alignments:</a:t>
            </a:r>
          </a:p>
          <a:p>
            <a:endParaRPr lang="en-US" dirty="0"/>
          </a:p>
          <a:p>
            <a:r>
              <a:rPr lang="en-US" dirty="0" err="1"/>
              <a:t>chrI</a:t>
            </a:r>
            <a:r>
              <a:rPr lang="en-US" dirty="0"/>
              <a:t>	189223	189355</a:t>
            </a:r>
          </a:p>
          <a:p>
            <a:r>
              <a:rPr lang="en-US" dirty="0" err="1"/>
              <a:t>chrIV</a:t>
            </a:r>
            <a:r>
              <a:rPr lang="en-US" dirty="0"/>
              <a:t>	544679	544802</a:t>
            </a:r>
          </a:p>
          <a:p>
            <a:r>
              <a:rPr lang="en-US" dirty="0" err="1"/>
              <a:t>chrIV</a:t>
            </a:r>
            <a:r>
              <a:rPr lang="en-US" dirty="0"/>
              <a:t>	149113	149170</a:t>
            </a:r>
          </a:p>
          <a:p>
            <a:r>
              <a:rPr lang="en-US" dirty="0" err="1"/>
              <a:t>chrIX</a:t>
            </a:r>
            <a:r>
              <a:rPr lang="en-US" dirty="0"/>
              <a:t>	7014	7244</a:t>
            </a:r>
          </a:p>
          <a:p>
            <a:r>
              <a:rPr lang="en-US" dirty="0" err="1"/>
              <a:t>chrVII</a:t>
            </a:r>
            <a:r>
              <a:rPr lang="en-US" dirty="0"/>
              <a:t>	404863	404975</a:t>
            </a:r>
          </a:p>
          <a:p>
            <a:r>
              <a:rPr lang="en-US" dirty="0" err="1"/>
              <a:t>chrVII</a:t>
            </a:r>
            <a:r>
              <a:rPr lang="en-US" dirty="0"/>
              <a:t>	567877	567915</a:t>
            </a:r>
          </a:p>
          <a:p>
            <a:r>
              <a:rPr lang="en-US" dirty="0"/>
              <a:t>chrX	6997	7227</a:t>
            </a:r>
          </a:p>
          <a:p>
            <a:r>
              <a:rPr lang="en-US" dirty="0" err="1"/>
              <a:t>chrXI</a:t>
            </a:r>
            <a:r>
              <a:rPr lang="en-US" dirty="0"/>
              <a:t>	15963	16238</a:t>
            </a:r>
          </a:p>
          <a:p>
            <a:r>
              <a:rPr lang="en-US" dirty="0" err="1"/>
              <a:t>chrXII</a:t>
            </a:r>
            <a:r>
              <a:rPr lang="en-US" dirty="0"/>
              <a:t>	451345	451381</a:t>
            </a:r>
          </a:p>
          <a:p>
            <a:r>
              <a:rPr lang="en-US" dirty="0" err="1"/>
              <a:t>chrXII</a:t>
            </a:r>
            <a:r>
              <a:rPr lang="en-US" dirty="0"/>
              <a:t>	682554	682608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31508</TotalTime>
  <Words>8</Words>
  <Application>Microsoft Office PowerPoint</Application>
  <PresentationFormat>On-screen Show (16:9)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2903</cp:revision>
  <dcterms:created xsi:type="dcterms:W3CDTF">2009-02-17T08:29:48Z</dcterms:created>
  <dcterms:modified xsi:type="dcterms:W3CDTF">2019-02-20T22:59:00Z</dcterms:modified>
</cp:coreProperties>
</file>