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58"/>
  </p:notesMasterIdLst>
  <p:sldIdLst>
    <p:sldId id="355" r:id="rId2"/>
    <p:sldId id="406" r:id="rId3"/>
    <p:sldId id="505" r:id="rId4"/>
    <p:sldId id="506" r:id="rId5"/>
    <p:sldId id="503" r:id="rId6"/>
    <p:sldId id="411" r:id="rId7"/>
    <p:sldId id="504" r:id="rId8"/>
    <p:sldId id="408" r:id="rId9"/>
    <p:sldId id="409" r:id="rId10"/>
    <p:sldId id="410" r:id="rId11"/>
    <p:sldId id="412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7" r:id="rId50"/>
    <p:sldId id="508" r:id="rId51"/>
    <p:sldId id="509" r:id="rId52"/>
    <p:sldId id="510" r:id="rId53"/>
    <p:sldId id="511" r:id="rId54"/>
    <p:sldId id="512" r:id="rId55"/>
    <p:sldId id="513" r:id="rId56"/>
    <p:sldId id="514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3"/>
    <a:srgbClr val="FFFF81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5" autoAdjust="0"/>
    <p:restoredTop sz="86312" autoAdjust="0"/>
  </p:normalViewPr>
  <p:slideViewPr>
    <p:cSldViewPr>
      <p:cViewPr varScale="1">
        <p:scale>
          <a:sx n="150" d="100"/>
          <a:sy n="150" d="100"/>
        </p:scale>
        <p:origin x="4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2018-01-10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2018-01-10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2018-01-10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2018-01-10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2018-01-10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2018-01-10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2018-01-10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2018-01-10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2018-01-10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2018-01-10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2018-01-10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2018-01-10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2018-01-10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Protein coding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516225"/>
            <a:ext cx="1524000" cy="1064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and Whi5 are, switched, but I have kept the old names</a:t>
            </a:r>
          </a:p>
          <a:p>
            <a:pPr algn="ctr"/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9407"/>
            <a:ext cx="695499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ncRNA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pseudogene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540665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4" y="489407"/>
            <a:ext cx="709631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2" y="489407"/>
            <a:ext cx="695499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sno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2" y="540665"/>
            <a:ext cx="704643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2" y="489407"/>
            <a:ext cx="695499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8" y="489407"/>
            <a:ext cx="7013185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2" y="489407"/>
            <a:ext cx="695499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2" y="489407"/>
            <a:ext cx="695499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Pol2 deciles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2" y="489407"/>
            <a:ext cx="6954996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70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8" y="489407"/>
            <a:ext cx="703812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rRNA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bioType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516225"/>
            <a:ext cx="1524000" cy="1064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</a:t>
            </a:r>
            <a:r>
              <a:rPr lang="en-US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mappability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 with the rDNA loci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38" y="489407"/>
            <a:ext cx="7063062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9" y="489407"/>
            <a:ext cx="7063062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9" y="489407"/>
            <a:ext cx="7063062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48205</TotalTime>
  <Words>100</Words>
  <Application>Microsoft Office PowerPoint</Application>
  <PresentationFormat>On-screen Show (16:9)</PresentationFormat>
  <Paragraphs>68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1342</cp:revision>
  <dcterms:created xsi:type="dcterms:W3CDTF">2009-02-17T08:29:48Z</dcterms:created>
  <dcterms:modified xsi:type="dcterms:W3CDTF">2018-01-11T00:16:32Z</dcterms:modified>
</cp:coreProperties>
</file>