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756" r:id="rId1"/>
  </p:sldMasterIdLst>
  <p:notesMasterIdLst>
    <p:notesMasterId r:id="rId11"/>
  </p:notesMasterIdLst>
  <p:sldIdLst>
    <p:sldId id="515" r:id="rId2"/>
    <p:sldId id="506" r:id="rId3"/>
    <p:sldId id="517" r:id="rId4"/>
    <p:sldId id="521" r:id="rId5"/>
    <p:sldId id="522" r:id="rId6"/>
    <p:sldId id="523" r:id="rId7"/>
    <p:sldId id="524" r:id="rId8"/>
    <p:sldId id="520" r:id="rId9"/>
    <p:sldId id="525" r:id="rId10"/>
  </p:sldIdLst>
  <p:sldSz cx="9144000" cy="5143500" type="screen16x9"/>
  <p:notesSz cx="6858000" cy="9144000"/>
  <p:defaultTextStyle>
    <a:defPPr>
      <a:defRPr lang="en-US"/>
    </a:defPPr>
    <a:lvl1pPr marL="0" algn="l" defTabSz="87915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1pPr>
    <a:lvl2pPr marL="439576" algn="l" defTabSz="87915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2pPr>
    <a:lvl3pPr marL="879152" algn="l" defTabSz="87915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3pPr>
    <a:lvl4pPr marL="1318728" algn="l" defTabSz="87915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4pPr>
    <a:lvl5pPr marL="1758303" algn="l" defTabSz="87915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5pPr>
    <a:lvl6pPr marL="2197879" algn="l" defTabSz="87915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6pPr>
    <a:lvl7pPr marL="2637455" algn="l" defTabSz="87915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7pPr>
    <a:lvl8pPr marL="3077031" algn="l" defTabSz="87915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8pPr>
    <a:lvl9pPr marL="3516607" algn="l" defTabSz="87915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81"/>
    <a:srgbClr val="FFFFA3"/>
    <a:srgbClr val="FFFF93"/>
    <a:srgbClr val="FFFFFF"/>
    <a:srgbClr val="0033CC"/>
    <a:srgbClr val="CC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89" autoAdjust="0"/>
    <p:restoredTop sz="96433" autoAdjust="0"/>
  </p:normalViewPr>
  <p:slideViewPr>
    <p:cSldViewPr>
      <p:cViewPr varScale="1">
        <p:scale>
          <a:sx n="145" d="100"/>
          <a:sy n="145" d="100"/>
        </p:scale>
        <p:origin x="246" y="114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181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1E605F3-DAB6-4034-B7BA-181631FF0764}" type="datetimeFigureOut">
              <a:rPr lang="en-US" smtClean="0"/>
              <a:pPr/>
              <a:t>2021-07-22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A9A96DE-1578-4FF1-BDBD-52F7D246A10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79913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8791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39576" algn="l" defTabSz="8791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879152" algn="l" defTabSz="8791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18728" algn="l" defTabSz="8791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758303" algn="l" defTabSz="8791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197879" algn="l" defTabSz="8791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637455" algn="l" defTabSz="8791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077031" algn="l" defTabSz="8791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516607" algn="l" defTabSz="8791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7916" tIns="43957" rIns="87916" bIns="43957"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2" y="52319"/>
            <a:ext cx="9013374" cy="501915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1" y="2400300"/>
            <a:ext cx="6400800" cy="1200150"/>
          </a:xfrm>
        </p:spPr>
        <p:txBody>
          <a:bodyPr/>
          <a:lstStyle>
            <a:lvl1pPr marL="0" indent="0" algn="ctr">
              <a:buNone/>
              <a:defRPr sz="2500">
                <a:solidFill>
                  <a:schemeClr val="tx2"/>
                </a:solidFill>
              </a:defRPr>
            </a:lvl1pPr>
            <a:lvl2pPr marL="439576" indent="0" algn="ctr">
              <a:buNone/>
            </a:lvl2pPr>
            <a:lvl3pPr marL="879152" indent="0" algn="ctr">
              <a:buNone/>
            </a:lvl3pPr>
            <a:lvl4pPr marL="1318728" indent="0" algn="ctr">
              <a:buNone/>
            </a:lvl4pPr>
            <a:lvl5pPr marL="1758303" indent="0" algn="ctr">
              <a:buNone/>
            </a:lvl5pPr>
            <a:lvl6pPr marL="2197879" indent="0" algn="ctr">
              <a:buNone/>
            </a:lvl6pPr>
            <a:lvl7pPr marL="2637455" indent="0" algn="ctr">
              <a:buNone/>
            </a:lvl7pPr>
            <a:lvl8pPr marL="3077031" indent="0" algn="ctr">
              <a:buNone/>
            </a:lvl8pPr>
            <a:lvl9pPr marL="3516607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501033-60DB-4CF3-B987-BD08B57DB74B}" type="datetime1">
              <a:rPr lang="en-US" smtClean="0"/>
              <a:t>2021-07-22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2935" y="1086978"/>
            <a:ext cx="9021537" cy="1145513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5" y="1047542"/>
            <a:ext cx="9021537" cy="90435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5" y="2232488"/>
            <a:ext cx="9021537" cy="82899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129449"/>
            <a:ext cx="8229600" cy="1102519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929DA6-E211-42C3-9C02-2CA7AE388112}" type="datetime1">
              <a:rPr lang="en-US" smtClean="0"/>
              <a:t>2021-07-22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1" y="205980"/>
            <a:ext cx="2011680" cy="438864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1" y="205980"/>
            <a:ext cx="5562601" cy="438864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79E527-3E0F-45C1-8B5D-E4E95FAA5ADC}" type="datetime1">
              <a:rPr lang="en-US" smtClean="0"/>
              <a:t>2021-07-22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57FFD1-4403-4822-836C-39D9D1ADD929}" type="datetime1">
              <a:rPr lang="en-US" smtClean="0"/>
              <a:t>2021-07-22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1" y="1085850"/>
            <a:ext cx="7772400" cy="3429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7916" tIns="43957" rIns="87916" bIns="43957"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2" y="52319"/>
            <a:ext cx="9013374" cy="501915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714376"/>
            <a:ext cx="7772400" cy="1021556"/>
          </a:xfrm>
        </p:spPr>
        <p:txBody>
          <a:bodyPr anchor="b" anchorCtr="0"/>
          <a:lstStyle>
            <a:lvl1pPr algn="l">
              <a:buNone/>
              <a:defRPr sz="3800" b="0" cap="none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1910954"/>
            <a:ext cx="7772400" cy="1003697"/>
          </a:xfrm>
        </p:spPr>
        <p:txBody>
          <a:bodyPr anchor="t" anchorCtr="0"/>
          <a:lstStyle>
            <a:lvl1pPr marL="0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6DADA-AEC3-414F-B697-76CD612200B9}" type="datetime1">
              <a:rPr lang="en-US" smtClean="0"/>
              <a:t>2021-07-22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1" y="4629150"/>
            <a:ext cx="4000499" cy="3429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 flipV="1">
            <a:off x="69414" y="1782623"/>
            <a:ext cx="9013515" cy="6858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47" y="1756108"/>
            <a:ext cx="9013782" cy="3428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07" y="1851660"/>
            <a:ext cx="9014622" cy="3429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5" y="4656582"/>
            <a:ext cx="457200" cy="342900"/>
          </a:xfrm>
        </p:spPr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4B0F00-299A-43B2-B9C5-15425944D1A6}" type="datetime1">
              <a:rPr lang="en-US" smtClean="0"/>
              <a:t>2021-07-22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1" y="1085850"/>
            <a:ext cx="3749040" cy="3429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085850"/>
            <a:ext cx="3749040" cy="3429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1" y="204788"/>
            <a:ext cx="7772400" cy="85725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1" y="1085851"/>
            <a:ext cx="3733801" cy="571500"/>
          </a:xfrm>
          <a:noFill/>
          <a:ln w="12700" cap="sq" cmpd="sng" algn="ctr">
            <a:noFill/>
            <a:prstDash val="solid"/>
          </a:ln>
        </p:spPr>
        <p:txBody>
          <a:bodyPr lIns="87916" anchor="b" anchorCtr="0">
            <a:noAutofit/>
          </a:bodyPr>
          <a:lstStyle>
            <a:lvl1pPr marL="0" indent="0">
              <a:buNone/>
              <a:defRPr sz="23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700" b="1"/>
            </a:lvl3pPr>
            <a:lvl4pPr>
              <a:buNone/>
              <a:defRPr sz="1500" b="1"/>
            </a:lvl4pPr>
            <a:lvl5pPr>
              <a:buNone/>
              <a:defRPr sz="15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1" y="1085851"/>
            <a:ext cx="3733801" cy="571500"/>
          </a:xfrm>
          <a:noFill/>
          <a:ln w="12700" cap="sq" cmpd="sng" algn="ctr">
            <a:noFill/>
            <a:prstDash val="solid"/>
          </a:ln>
        </p:spPr>
        <p:txBody>
          <a:bodyPr lIns="87916" anchor="b" anchorCtr="0">
            <a:noAutofit/>
          </a:bodyPr>
          <a:lstStyle>
            <a:lvl1pPr marL="0" indent="0">
              <a:buNone/>
              <a:defRPr sz="23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700" b="1"/>
            </a:lvl3pPr>
            <a:lvl4pPr>
              <a:buNone/>
              <a:defRPr sz="1500" b="1"/>
            </a:lvl4pPr>
            <a:lvl5pPr>
              <a:buNone/>
              <a:defRPr sz="15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B5CF04-5070-4FBA-BCBB-05551ABD8144}" type="datetime1">
              <a:rPr lang="en-US" smtClean="0"/>
              <a:t>2021-07-22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1" y="1685925"/>
            <a:ext cx="3733801" cy="291465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1" y="1685925"/>
            <a:ext cx="3733801" cy="291465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C08F0-FF56-44DD-B9E9-639DC090AD71}" type="datetime1">
              <a:rPr lang="en-US" smtClean="0"/>
              <a:t>2021-07-22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177424-37F0-46E8-9C8E-793850C83AB6}" type="datetime1">
              <a:rPr lang="en-US" smtClean="0"/>
              <a:t>2021-07-22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6" y="52316"/>
            <a:ext cx="9013374" cy="5020056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1" y="204788"/>
            <a:ext cx="7772400" cy="857250"/>
          </a:xfrm>
        </p:spPr>
        <p:txBody>
          <a:bodyPr anchor="b" anchorCtr="0"/>
          <a:lstStyle>
            <a:lvl1pPr algn="l">
              <a:buNone/>
              <a:defRPr sz="38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1" y="1200150"/>
            <a:ext cx="1905001" cy="3371850"/>
          </a:xfrm>
        </p:spPr>
        <p:txBody>
          <a:bodyPr/>
          <a:lstStyle>
            <a:lvl1pPr marL="0" indent="0">
              <a:buNone/>
              <a:defRPr sz="1700"/>
            </a:lvl1pPr>
            <a:lvl2pPr>
              <a:buNone/>
              <a:defRPr sz="1200"/>
            </a:lvl2pPr>
            <a:lvl3pPr>
              <a:buNone/>
              <a:defRPr sz="9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CEDCFB-86CC-43DF-A500-F039ACCC0C66}" type="datetime1">
              <a:rPr lang="en-US" smtClean="0"/>
              <a:t>2021-07-22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200150"/>
            <a:ext cx="5715001" cy="337185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3675413"/>
            <a:ext cx="7315200" cy="391716"/>
          </a:xfrm>
        </p:spPr>
        <p:txBody>
          <a:bodyPr anchor="ctr">
            <a:noAutofit/>
          </a:bodyPr>
          <a:lstStyle>
            <a:lvl1pPr algn="l">
              <a:buNone/>
              <a:defRPr sz="27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4084369"/>
            <a:ext cx="7315200" cy="514350"/>
          </a:xfrm>
        </p:spPr>
        <p:txBody>
          <a:bodyPr/>
          <a:lstStyle>
            <a:lvl1pPr marL="0" indent="0">
              <a:buFontTx/>
              <a:buNone/>
              <a:defRPr sz="1500"/>
            </a:lvl1pPr>
            <a:lvl2pPr>
              <a:defRPr sz="1200"/>
            </a:lvl2pPr>
            <a:lvl3pPr>
              <a:defRPr sz="9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FE3866-0749-444E-B04E-23BD34FDFB51}" type="datetime1">
              <a:rPr lang="en-US" smtClean="0"/>
              <a:t>2021-07-22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1" y="4629150"/>
            <a:ext cx="3886201" cy="3429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5" y="4656582"/>
            <a:ext cx="457200" cy="342900"/>
          </a:xfrm>
        </p:spPr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8306" y="3512666"/>
            <a:ext cx="9006841" cy="6858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12" y="3487857"/>
            <a:ext cx="9006639" cy="3428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3" y="3579920"/>
            <a:ext cx="9006637" cy="3660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11" y="50008"/>
            <a:ext cx="9001873" cy="3436144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1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7916" tIns="43957" rIns="87916" bIns="43957"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6" y="52316"/>
            <a:ext cx="9013374" cy="5020056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1" y="205979"/>
            <a:ext cx="7772400" cy="857250"/>
          </a:xfrm>
          <a:prstGeom prst="rect">
            <a:avLst/>
          </a:prstGeom>
        </p:spPr>
        <p:txBody>
          <a:bodyPr lIns="87916" tIns="43957" rIns="87916" bIns="87916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1" y="1085850"/>
            <a:ext cx="7772400" cy="3429000"/>
          </a:xfrm>
          <a:prstGeom prst="rect">
            <a:avLst/>
          </a:prstGeom>
        </p:spPr>
        <p:txBody>
          <a:bodyPr lIns="87916" tIns="43957" rIns="87916" bIns="43957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1" y="4643438"/>
            <a:ext cx="2476499" cy="357188"/>
          </a:xfrm>
          <a:prstGeom prst="rect">
            <a:avLst/>
          </a:prstGeom>
        </p:spPr>
        <p:txBody>
          <a:bodyPr lIns="87916" tIns="43957" rIns="87916" bIns="43957"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29FBE920-E4F6-43A4-A41A-3E3B2975D6B0}" type="datetime1">
              <a:rPr lang="en-US" smtClean="0"/>
              <a:t>2021-07-22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4629150"/>
            <a:ext cx="3962400" cy="342900"/>
          </a:xfrm>
          <a:prstGeom prst="rect">
            <a:avLst/>
          </a:prstGeom>
        </p:spPr>
        <p:txBody>
          <a:bodyPr lIns="87916" tIns="43957" rIns="87916" bIns="43957"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5" y="4657725"/>
            <a:ext cx="457200" cy="3429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38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63746" indent="-263746" algn="l" rtl="0" eaLnBrk="1" latinLnBrk="0" hangingPunct="1">
        <a:spcBef>
          <a:spcPts val="557"/>
        </a:spcBef>
        <a:buClr>
          <a:schemeClr val="accent1"/>
        </a:buClr>
        <a:buSzPct val="85000"/>
        <a:buFont typeface="Wingdings 2"/>
        <a:buChar char=""/>
        <a:defRPr kumimoji="0" sz="2500" kern="1200">
          <a:solidFill>
            <a:schemeClr val="tx1"/>
          </a:solidFill>
          <a:latin typeface="+mn-lt"/>
          <a:ea typeface="+mn-ea"/>
          <a:cs typeface="+mn-cs"/>
        </a:defRPr>
      </a:lvl1pPr>
      <a:lvl2pPr marL="527491" indent="-219788" algn="l" rtl="0" eaLnBrk="1" latinLnBrk="0" hangingPunct="1">
        <a:spcBef>
          <a:spcPts val="355"/>
        </a:spcBef>
        <a:buClr>
          <a:schemeClr val="accent2"/>
        </a:buClr>
        <a:buSzPct val="85000"/>
        <a:buFont typeface="Wingdings 2"/>
        <a:buChar char="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791236" indent="-219788" algn="l" rtl="0" eaLnBrk="1" latinLnBrk="0" hangingPunct="1">
        <a:spcBef>
          <a:spcPts val="355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54982" indent="-219788" algn="l" rtl="0" eaLnBrk="1" latinLnBrk="0" hangingPunct="1">
        <a:spcBef>
          <a:spcPts val="355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18728" indent="-219788" algn="l" rtl="0" eaLnBrk="1" latinLnBrk="0" hangingPunct="1">
        <a:spcBef>
          <a:spcPts val="355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82473" indent="-219788" algn="l" rtl="0" eaLnBrk="1" latinLnBrk="0" hangingPunct="1">
        <a:spcBef>
          <a:spcPts val="355"/>
        </a:spcBef>
        <a:buClr>
          <a:schemeClr val="accent3"/>
        </a:buClr>
        <a:buChar char="•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846219" indent="-219788" algn="l" rtl="0" eaLnBrk="1" latinLnBrk="0" hangingPunct="1">
        <a:spcBef>
          <a:spcPts val="355"/>
        </a:spcBef>
        <a:buClr>
          <a:schemeClr val="accent2"/>
        </a:buClr>
        <a:buChar char="•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2109965" indent="-219788" algn="l" rtl="0" eaLnBrk="1" latinLnBrk="0" hangingPunct="1">
        <a:spcBef>
          <a:spcPts val="355"/>
        </a:spcBef>
        <a:buClr>
          <a:schemeClr val="accent1">
            <a:tint val="60000"/>
          </a:schemeClr>
        </a:buClr>
        <a:buChar char="•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2373709" indent="-219788" algn="l" rtl="0" eaLnBrk="1" latinLnBrk="0" hangingPunct="1">
        <a:spcBef>
          <a:spcPts val="355"/>
        </a:spcBef>
        <a:buClr>
          <a:schemeClr val="accent2">
            <a:tint val="60000"/>
          </a:schemeClr>
        </a:buClr>
        <a:buChar char="•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39576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879152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18728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758303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197879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637455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077031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516607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7.png"/><Relationship Id="rId4" Type="http://schemas.openxmlformats.org/officeDocument/2006/relationships/image" Target="../media/image1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2.png"/><Relationship Id="rId5" Type="http://schemas.openxmlformats.org/officeDocument/2006/relationships/image" Target="../media/image21.png"/><Relationship Id="rId4" Type="http://schemas.openxmlformats.org/officeDocument/2006/relationships/image" Target="../media/image20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7.png"/><Relationship Id="rId5" Type="http://schemas.openxmlformats.org/officeDocument/2006/relationships/image" Target="../media/image26.png"/><Relationship Id="rId4" Type="http://schemas.openxmlformats.org/officeDocument/2006/relationships/image" Target="../media/image2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2.png"/><Relationship Id="rId5" Type="http://schemas.openxmlformats.org/officeDocument/2006/relationships/image" Target="../media/image31.png"/><Relationship Id="rId4" Type="http://schemas.openxmlformats.org/officeDocument/2006/relationships/image" Target="../media/image30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png"/><Relationship Id="rId2" Type="http://schemas.openxmlformats.org/officeDocument/2006/relationships/image" Target="../media/image3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5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4" name="Rounded Rectangle 3"/>
          <p:cNvSpPr/>
          <p:nvPr/>
        </p:nvSpPr>
        <p:spPr>
          <a:xfrm>
            <a:off x="304800" y="133350"/>
            <a:ext cx="8610600" cy="228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Dataset stats</a:t>
            </a:r>
            <a:endParaRPr lang="en-US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087" y="361950"/>
            <a:ext cx="8963827" cy="358519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0087" y="742950"/>
            <a:ext cx="8963827" cy="33178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90210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7" name="Rounded Rectangle 6"/>
          <p:cNvSpPr/>
          <p:nvPr/>
        </p:nvSpPr>
        <p:spPr>
          <a:xfrm>
            <a:off x="304800" y="133350"/>
            <a:ext cx="8610600" cy="228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Fragment length distributions</a:t>
            </a:r>
            <a:endParaRPr lang="en-US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402863"/>
            <a:ext cx="2995941" cy="2168887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74030" y="402863"/>
            <a:ext cx="2995941" cy="2168887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95659" y="402863"/>
            <a:ext cx="2995941" cy="2168887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28459" y="2688863"/>
            <a:ext cx="2995941" cy="2168887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00259" y="2724150"/>
            <a:ext cx="2995941" cy="21688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33893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3</a:t>
            </a:fld>
            <a:endParaRPr lang="en-US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133350"/>
            <a:ext cx="2995941" cy="2168887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74030" y="133350"/>
            <a:ext cx="2995941" cy="2168887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3600" y="133350"/>
            <a:ext cx="2995941" cy="2168887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00200" y="2612663"/>
            <a:ext cx="2995941" cy="2168887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47859" y="2612663"/>
            <a:ext cx="2995941" cy="21688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68829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4</a:t>
            </a:fld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24059" y="133350"/>
            <a:ext cx="2995941" cy="2168887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74030" y="2266950"/>
            <a:ext cx="2995941" cy="2168887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54488" y="162059"/>
            <a:ext cx="2995941" cy="2168887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54488" y="2295659"/>
            <a:ext cx="2995941" cy="2168887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24059" y="2295659"/>
            <a:ext cx="2995941" cy="21688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77492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5</a:t>
            </a:fld>
            <a:endParaRPr lang="en-US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133350"/>
            <a:ext cx="2995941" cy="2168887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74030" y="133350"/>
            <a:ext cx="2995941" cy="2168887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3600" y="133350"/>
            <a:ext cx="2995941" cy="2168887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00200" y="2460263"/>
            <a:ext cx="2995941" cy="2168887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24059" y="2460263"/>
            <a:ext cx="2995941" cy="21688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85374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6</a:t>
            </a:fld>
            <a:endParaRPr lang="en-US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133350"/>
            <a:ext cx="2995941" cy="2168887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74030" y="133350"/>
            <a:ext cx="2995941" cy="2168887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3600" y="133350"/>
            <a:ext cx="2995941" cy="2168887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52600" y="2571750"/>
            <a:ext cx="2995941" cy="2168887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24400" y="2612663"/>
            <a:ext cx="2995941" cy="21688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25686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7</a:t>
            </a:fld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4459" y="133350"/>
            <a:ext cx="2995941" cy="2168887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93902" y="98063"/>
            <a:ext cx="2956197" cy="2168887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59203" y="133350"/>
            <a:ext cx="2956197" cy="2168887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76400" y="2460263"/>
            <a:ext cx="2995941" cy="2168887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8200" y="2460263"/>
            <a:ext cx="2995941" cy="21688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21895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8</a:t>
            </a:fld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218219"/>
            <a:ext cx="2995941" cy="2168887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74030" y="209550"/>
            <a:ext cx="2995941" cy="2168887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95659" y="250463"/>
            <a:ext cx="2995941" cy="21688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1275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7" name="Rounded Rectangle 6"/>
          <p:cNvSpPr/>
          <p:nvPr/>
        </p:nvSpPr>
        <p:spPr>
          <a:xfrm>
            <a:off x="304800" y="133350"/>
            <a:ext cx="8610600" cy="228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DESeq</a:t>
            </a:r>
            <a:endParaRPr lang="en-US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86497802"/>
              </p:ext>
            </p:extLst>
          </p:nvPr>
        </p:nvGraphicFramePr>
        <p:xfrm>
          <a:off x="2438400" y="742950"/>
          <a:ext cx="4171950" cy="3429000"/>
        </p:xfrm>
        <a:graphic>
          <a:graphicData uri="http://schemas.openxmlformats.org/drawingml/2006/table">
            <a:tbl>
              <a:tblPr/>
              <a:tblGrid>
                <a:gridCol w="1321594"/>
                <a:gridCol w="1421606"/>
                <a:gridCol w="714375"/>
                <a:gridCol w="714375"/>
              </a:tblGrid>
              <a:tr h="142875">
                <a:tc gridSpan="4"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Number differential ATAC promoters</a:t>
                      </a:r>
                    </a:p>
                  </a:txBody>
                  <a:tcPr marL="7144" marR="7144" marT="7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42875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</a:t>
                      </a: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</a:t>
                      </a: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p-adj</a:t>
                      </a:r>
                    </a:p>
                  </a:txBody>
                  <a:tcPr marL="7144" marR="7144" marT="7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4287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up in B vs A</a:t>
                      </a:r>
                    </a:p>
                  </a:txBody>
                  <a:tcPr marL="7144" marR="7144" marT="7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down in B vs A</a:t>
                      </a:r>
                    </a:p>
                  </a:txBody>
                  <a:tcPr marL="7144" marR="7144" marT="7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2875"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Camptothecin</a:t>
                      </a:r>
                    </a:p>
                  </a:txBody>
                  <a:tcPr marL="7144" marR="7144" marT="7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Clotrimazole</a:t>
                      </a:r>
                    </a:p>
                  </a:txBody>
                  <a:tcPr marL="7144" marR="7144" marT="7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309</a:t>
                      </a:r>
                    </a:p>
                  </a:txBody>
                  <a:tcPr marL="7144" marR="7144" marT="7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236</a:t>
                      </a:r>
                    </a:p>
                  </a:txBody>
                  <a:tcPr marL="7144" marR="7144" marT="7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2875"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Camptothecin</a:t>
                      </a:r>
                    </a:p>
                  </a:txBody>
                  <a:tcPr marL="7144" marR="7144" marT="7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Idarubicin</a:t>
                      </a:r>
                    </a:p>
                  </a:txBody>
                  <a:tcPr marL="7144" marR="7144" marT="7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7144" marR="7144" marT="7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144" marR="7144" marT="7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2875"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Camptothecin</a:t>
                      </a:r>
                    </a:p>
                  </a:txBody>
                  <a:tcPr marL="7144" marR="7144" marT="7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Ketoconazole</a:t>
                      </a:r>
                    </a:p>
                  </a:txBody>
                  <a:tcPr marL="7144" marR="7144" marT="7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</a:t>
                      </a:r>
                    </a:p>
                  </a:txBody>
                  <a:tcPr marL="7144" marR="7144" marT="7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</a:t>
                      </a:r>
                    </a:p>
                  </a:txBody>
                  <a:tcPr marL="7144" marR="7144" marT="7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2875"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Camptothecin</a:t>
                      </a:r>
                    </a:p>
                  </a:txBody>
                  <a:tcPr marL="7144" marR="7144" marT="7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Miconazole</a:t>
                      </a:r>
                    </a:p>
                  </a:txBody>
                  <a:tcPr marL="7144" marR="7144" marT="7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366</a:t>
                      </a:r>
                    </a:p>
                  </a:txBody>
                  <a:tcPr marL="7144" marR="7144" marT="7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400</a:t>
                      </a:r>
                    </a:p>
                  </a:txBody>
                  <a:tcPr marL="7144" marR="7144" marT="7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2875"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Camptothecin</a:t>
                      </a:r>
                    </a:p>
                  </a:txBody>
                  <a:tcPr marL="7144" marR="7144" marT="7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Unknown</a:t>
                      </a:r>
                    </a:p>
                  </a:txBody>
                  <a:tcPr marL="7144" marR="7144" marT="7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159</a:t>
                      </a:r>
                    </a:p>
                  </a:txBody>
                  <a:tcPr marL="7144" marR="7144" marT="7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77</a:t>
                      </a:r>
                    </a:p>
                  </a:txBody>
                  <a:tcPr marL="7144" marR="7144" marT="7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2875"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Clotrimazole</a:t>
                      </a:r>
                    </a:p>
                  </a:txBody>
                  <a:tcPr marL="7144" marR="7144" marT="7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Idarubicin</a:t>
                      </a:r>
                    </a:p>
                  </a:txBody>
                  <a:tcPr marL="7144" marR="7144" marT="7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210</a:t>
                      </a:r>
                    </a:p>
                  </a:txBody>
                  <a:tcPr marL="7144" marR="7144" marT="7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223</a:t>
                      </a:r>
                    </a:p>
                  </a:txBody>
                  <a:tcPr marL="7144" marR="7144" marT="7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2875"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Clotrimazole</a:t>
                      </a:r>
                    </a:p>
                  </a:txBody>
                  <a:tcPr marL="7144" marR="7144" marT="7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Ketoconazole</a:t>
                      </a:r>
                    </a:p>
                  </a:txBody>
                  <a:tcPr marL="7144" marR="7144" marT="7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</a:t>
                      </a:r>
                    </a:p>
                  </a:txBody>
                  <a:tcPr marL="7144" marR="7144" marT="7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7144" marR="7144" marT="7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2875"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Clotrimazole</a:t>
                      </a:r>
                    </a:p>
                  </a:txBody>
                  <a:tcPr marL="7144" marR="7144" marT="7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Miconazole</a:t>
                      </a:r>
                    </a:p>
                  </a:txBody>
                  <a:tcPr marL="7144" marR="7144" marT="7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142</a:t>
                      </a:r>
                    </a:p>
                  </a:txBody>
                  <a:tcPr marL="7144" marR="7144" marT="7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7144" marR="7144" marT="7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2875"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Clotrimazole</a:t>
                      </a:r>
                    </a:p>
                  </a:txBody>
                  <a:tcPr marL="7144" marR="7144" marT="7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Unknown</a:t>
                      </a:r>
                    </a:p>
                  </a:txBody>
                  <a:tcPr marL="7144" marR="7144" marT="7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264</a:t>
                      </a:r>
                    </a:p>
                  </a:txBody>
                  <a:tcPr marL="7144" marR="7144" marT="7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107</a:t>
                      </a:r>
                    </a:p>
                  </a:txBody>
                  <a:tcPr marL="7144" marR="7144" marT="7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2875"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DMSO</a:t>
                      </a:r>
                    </a:p>
                  </a:txBody>
                  <a:tcPr marL="7144" marR="7144" marT="7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Camptothecin</a:t>
                      </a:r>
                    </a:p>
                  </a:txBody>
                  <a:tcPr marL="7144" marR="7144" marT="7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7144" marR="7144" marT="7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7144" marR="7144" marT="7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2875"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DMSO</a:t>
                      </a:r>
                    </a:p>
                  </a:txBody>
                  <a:tcPr marL="7144" marR="7144" marT="7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Clotrimazole</a:t>
                      </a:r>
                    </a:p>
                  </a:txBody>
                  <a:tcPr marL="7144" marR="7144" marT="7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164</a:t>
                      </a:r>
                    </a:p>
                  </a:txBody>
                  <a:tcPr marL="7144" marR="7144" marT="7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220</a:t>
                      </a:r>
                    </a:p>
                  </a:txBody>
                  <a:tcPr marL="7144" marR="7144" marT="7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2875"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DMSO</a:t>
                      </a:r>
                    </a:p>
                  </a:txBody>
                  <a:tcPr marL="7144" marR="7144" marT="7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Idarubicin</a:t>
                      </a:r>
                    </a:p>
                  </a:txBody>
                  <a:tcPr marL="7144" marR="7144" marT="7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7144" marR="7144" marT="7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144" marR="7144" marT="7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2875"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DMSO</a:t>
                      </a:r>
                    </a:p>
                  </a:txBody>
                  <a:tcPr marL="7144" marR="7144" marT="7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Ketoconazole</a:t>
                      </a:r>
                    </a:p>
                  </a:txBody>
                  <a:tcPr marL="7144" marR="7144" marT="7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120</a:t>
                      </a:r>
                    </a:p>
                  </a:txBody>
                  <a:tcPr marL="7144" marR="7144" marT="7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94</a:t>
                      </a:r>
                    </a:p>
                  </a:txBody>
                  <a:tcPr marL="7144" marR="7144" marT="7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2875"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DMSO</a:t>
                      </a:r>
                    </a:p>
                  </a:txBody>
                  <a:tcPr marL="7144" marR="7144" marT="7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Miconazole</a:t>
                      </a:r>
                    </a:p>
                  </a:txBody>
                  <a:tcPr marL="7144" marR="7144" marT="7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557</a:t>
                      </a:r>
                    </a:p>
                  </a:txBody>
                  <a:tcPr marL="7144" marR="7144" marT="7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445</a:t>
                      </a:r>
                    </a:p>
                  </a:txBody>
                  <a:tcPr marL="7144" marR="7144" marT="7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2875"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DMSO</a:t>
                      </a:r>
                    </a:p>
                  </a:txBody>
                  <a:tcPr marL="7144" marR="7144" marT="7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Unknown</a:t>
                      </a:r>
                    </a:p>
                  </a:txBody>
                  <a:tcPr marL="7144" marR="7144" marT="7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326</a:t>
                      </a:r>
                    </a:p>
                  </a:txBody>
                  <a:tcPr marL="7144" marR="7144" marT="7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127</a:t>
                      </a:r>
                    </a:p>
                  </a:txBody>
                  <a:tcPr marL="7144" marR="7144" marT="7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2875"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Idarubicin</a:t>
                      </a:r>
                    </a:p>
                  </a:txBody>
                  <a:tcPr marL="7144" marR="7144" marT="7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Ketoconazole</a:t>
                      </a:r>
                    </a:p>
                  </a:txBody>
                  <a:tcPr marL="7144" marR="7144" marT="7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</a:t>
                      </a:r>
                    </a:p>
                  </a:txBody>
                  <a:tcPr marL="7144" marR="7144" marT="7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</a:t>
                      </a:r>
                    </a:p>
                  </a:txBody>
                  <a:tcPr marL="7144" marR="7144" marT="7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2875"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Idarubicin</a:t>
                      </a:r>
                    </a:p>
                  </a:txBody>
                  <a:tcPr marL="7144" marR="7144" marT="7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Miconazole</a:t>
                      </a:r>
                    </a:p>
                  </a:txBody>
                  <a:tcPr marL="7144" marR="7144" marT="7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312</a:t>
                      </a:r>
                    </a:p>
                  </a:txBody>
                  <a:tcPr marL="7144" marR="7144" marT="7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357</a:t>
                      </a:r>
                    </a:p>
                  </a:txBody>
                  <a:tcPr marL="7144" marR="7144" marT="7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2875"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Idarubicin</a:t>
                      </a:r>
                    </a:p>
                  </a:txBody>
                  <a:tcPr marL="7144" marR="7144" marT="7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Unknown</a:t>
                      </a:r>
                    </a:p>
                  </a:txBody>
                  <a:tcPr marL="7144" marR="7144" marT="7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125</a:t>
                      </a:r>
                    </a:p>
                  </a:txBody>
                  <a:tcPr marL="7144" marR="7144" marT="7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</a:t>
                      </a:r>
                    </a:p>
                  </a:txBody>
                  <a:tcPr marL="7144" marR="7144" marT="7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2875"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Ketoconazole</a:t>
                      </a:r>
                    </a:p>
                  </a:txBody>
                  <a:tcPr marL="7144" marR="7144" marT="7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Miconazole</a:t>
                      </a:r>
                    </a:p>
                  </a:txBody>
                  <a:tcPr marL="7144" marR="7144" marT="7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7144" marR="7144" marT="7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7144" marR="7144" marT="7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2875"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Ketoconazole</a:t>
                      </a:r>
                    </a:p>
                  </a:txBody>
                  <a:tcPr marL="7144" marR="7144" marT="7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Unknown</a:t>
                      </a:r>
                    </a:p>
                  </a:txBody>
                  <a:tcPr marL="7144" marR="7144" marT="7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7144" marR="7144" marT="7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144" marR="7144" marT="7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2875"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Miconazole</a:t>
                      </a:r>
                    </a:p>
                  </a:txBody>
                  <a:tcPr marL="7144" marR="7144" marT="7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Unknown</a:t>
                      </a:r>
                    </a:p>
                  </a:txBody>
                  <a:tcPr marL="7144" marR="7144" marT="7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</a:t>
                      </a:r>
                    </a:p>
                  </a:txBody>
                  <a:tcPr marL="7144" marR="7144" marT="7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7144" marR="7144" marT="7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665790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Custom 1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FF4B4B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70265</TotalTime>
  <Words>116</Words>
  <Application>Microsoft Office PowerPoint</Application>
  <PresentationFormat>On-screen Show (16:9)</PresentationFormat>
  <Paragraphs>102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Calibri</vt:lpstr>
      <vt:lpstr>Franklin Gothic Book</vt:lpstr>
      <vt:lpstr>Perpetua</vt:lpstr>
      <vt:lpstr>Wingdings 2</vt:lpstr>
      <vt:lpstr>Equity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GEORGI MARINOV</dc:title>
  <dc:creator>Georgi</dc:creator>
  <cp:lastModifiedBy>User</cp:lastModifiedBy>
  <cp:revision>1907</cp:revision>
  <dcterms:created xsi:type="dcterms:W3CDTF">2009-02-17T08:29:48Z</dcterms:created>
  <dcterms:modified xsi:type="dcterms:W3CDTF">2021-07-23T06:48:49Z</dcterms:modified>
</cp:coreProperties>
</file>