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3"/>
  </p:notesMasterIdLst>
  <p:sldIdLst>
    <p:sldId id="548" r:id="rId2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81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6433" autoAdjust="0"/>
  </p:normalViewPr>
  <p:slideViewPr>
    <p:cSldViewPr>
      <p:cViewPr varScale="1">
        <p:scale>
          <a:sx n="143" d="100"/>
          <a:sy n="143" d="100"/>
        </p:scale>
        <p:origin x="72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12/14/2022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12/14/2022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12/14/2022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12/14/2022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12/14/2022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12/14/2022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4">
            <a:extLst>
              <a:ext uri="{FF2B5EF4-FFF2-40B4-BE49-F238E27FC236}">
                <a16:creationId xmlns:a16="http://schemas.microsoft.com/office/drawing/2014/main" id="{66A32CE1-EFEC-DCC9-BC3D-52A46B8E1E9E}"/>
              </a:ext>
            </a:extLst>
          </p:cNvPr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Mapping stats: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503190-0EB2-FA19-4F75-136C22497D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13" y="411789"/>
            <a:ext cx="8963827" cy="33116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41C4FF1-7CA2-9875-5A9D-EF45282375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742950"/>
            <a:ext cx="8963827" cy="1919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7325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81582</TotalTime>
  <Words>4</Words>
  <Application>Microsoft Office PowerPoint</Application>
  <PresentationFormat>On-screen Show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Franklin Gothic Book</vt:lpstr>
      <vt:lpstr>Perpetua</vt:lpstr>
      <vt:lpstr>Wingdings 2</vt:lpstr>
      <vt:lpstr>Equity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2328</cp:revision>
  <dcterms:created xsi:type="dcterms:W3CDTF">2009-02-17T08:29:48Z</dcterms:created>
  <dcterms:modified xsi:type="dcterms:W3CDTF">2022-12-14T15:34:09Z</dcterms:modified>
</cp:coreProperties>
</file>