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2"/>
  </p:notesMasterIdLst>
  <p:sldIdLst>
    <p:sldId id="1095" r:id="rId2"/>
    <p:sldId id="1096" r:id="rId3"/>
    <p:sldId id="1098" r:id="rId4"/>
    <p:sldId id="1099" r:id="rId5"/>
    <p:sldId id="1100" r:id="rId6"/>
    <p:sldId id="1101" r:id="rId7"/>
    <p:sldId id="1102" r:id="rId8"/>
    <p:sldId id="1103" r:id="rId9"/>
    <p:sldId id="1097" r:id="rId10"/>
    <p:sldId id="1104" r:id="rId11"/>
    <p:sldId id="1105" r:id="rId12"/>
    <p:sldId id="1106" r:id="rId13"/>
    <p:sldId id="1107" r:id="rId14"/>
    <p:sldId id="1108" r:id="rId15"/>
    <p:sldId id="1109" r:id="rId16"/>
    <p:sldId id="1110" r:id="rId17"/>
    <p:sldId id="1111" r:id="rId18"/>
    <p:sldId id="1112" r:id="rId19"/>
    <p:sldId id="1113" r:id="rId20"/>
    <p:sldId id="111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3" d="100"/>
          <a:sy n="143" d="100"/>
        </p:scale>
        <p:origin x="27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5/23/2022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SPECIES DONE THIS ROUND: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A4820-9185-141A-CEB3-933ECAC544FE}"/>
              </a:ext>
            </a:extLst>
          </p:cNvPr>
          <p:cNvSpPr txBox="1"/>
          <p:nvPr/>
        </p:nvSpPr>
        <p:spPr>
          <a:xfrm>
            <a:off x="609600" y="514350"/>
            <a:ext cx="457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Allochrocebus_lhoesti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Ametrida_centurio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Arctocephalus_forsteri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Balaenoptera_borealis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Caracal_caracal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Catopuma_temminckii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Cercocebus_torquatus_lunulatus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Cercopithecus_ascanius_schmidti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Cercopithecus_cephus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Cercopithecus_petaurista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Cercopithecus_wolfi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Cerradomys_subflavus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Enhydra_lutris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Herpestes_ichneumon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Lemmiscus_curtatus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Leopardus_paradalis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Leopardus_tigrinus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Leopardus_wiedii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Lepus_californicus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Lepus_townsendiis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BB312-1218-2C4A-13C4-24E8009B7F35}"/>
              </a:ext>
            </a:extLst>
          </p:cNvPr>
          <p:cNvSpPr txBox="1"/>
          <p:nvPr/>
        </p:nvSpPr>
        <p:spPr>
          <a:xfrm>
            <a:off x="3505200" y="532745"/>
            <a:ext cx="457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Marmota_monax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Meles_meles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Microtus_miurus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Microtus_oregoni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Neovison_vison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Nomascus_concolor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Oryx_dammah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Osphranter_robustus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Otocolobus_manul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Ovis_aries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Peromyscus_pectoralisa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Phocarctos_hookeri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Pipistrellus_abramus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Prionailurua_viverrina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Sigmodon_mascotensis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Sylvilagus_aquaticus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Sylvilagus_nuttallii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Taxidea_taxus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Tupaia_minor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Urocyon_littoralis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8D0E1-5E59-D0DF-6698-2AC8432F1198}"/>
              </a:ext>
            </a:extLst>
          </p:cNvPr>
          <p:cNvSpPr txBox="1"/>
          <p:nvPr/>
        </p:nvSpPr>
        <p:spPr>
          <a:xfrm>
            <a:off x="6324601" y="742950"/>
            <a:ext cx="2667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Note: there was a tube labelled “common </a:t>
            </a:r>
            <a:r>
              <a:rPr lang="en-US" sz="1400" dirty="0" err="1"/>
              <a:t>wallaroo</a:t>
            </a:r>
            <a:r>
              <a:rPr lang="en-US" sz="1400" dirty="0"/>
              <a:t>” (</a:t>
            </a:r>
            <a:r>
              <a:rPr lang="en-US" sz="1400" dirty="0" err="1"/>
              <a:t>Osphranter</a:t>
            </a:r>
            <a:r>
              <a:rPr lang="en-US" sz="1400" dirty="0"/>
              <a:t> robustus), which wasn’t in the lists of what was sent. </a:t>
            </a:r>
          </a:p>
        </p:txBody>
      </p:sp>
    </p:spTree>
    <p:extLst>
      <p:ext uri="{BB962C8B-B14F-4D97-AF65-F5344CB8AC3E}">
        <p14:creationId xmlns:p14="http://schemas.microsoft.com/office/powerpoint/2010/main" val="198580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C7DC5-A648-512E-B077-A7802C7F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743070"/>
            <a:ext cx="7557025" cy="3657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8052E-2C22-B3B4-045C-EDA1912B488D}"/>
              </a:ext>
            </a:extLst>
          </p:cNvPr>
          <p:cNvSpPr txBox="1"/>
          <p:nvPr/>
        </p:nvSpPr>
        <p:spPr>
          <a:xfrm>
            <a:off x="2286000" y="2212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Leopardus_paradalis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3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9FD72-7600-E426-5CE8-88B3D6600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015245"/>
            <a:ext cx="7557025" cy="3613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9B588-F3B1-788D-58C6-864536E1B772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Sylvilagus_aquaticus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5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CCB09-ED94-3EE9-F224-C75FAAEC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058166"/>
            <a:ext cx="7557025" cy="3647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F2436-84A9-FBD1-2865-66FEE967B606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Cercopithecus_petaurista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5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7E639-D9AC-720E-57F1-1FF1B73E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56648"/>
            <a:ext cx="7557025" cy="3672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6BB9D-E200-84FA-B4AB-BF09ACED87ED}"/>
              </a:ext>
            </a:extLst>
          </p:cNvPr>
          <p:cNvSpPr txBox="1"/>
          <p:nvPr/>
        </p:nvSpPr>
        <p:spPr>
          <a:xfrm>
            <a:off x="2286000" y="3619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Lemmiscus_curtatus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1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A7335-6267-C1E9-59CC-EE20E0D2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59400"/>
            <a:ext cx="7557025" cy="359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32676-E4E4-2578-D14E-A7809D85B455}"/>
              </a:ext>
            </a:extLst>
          </p:cNvPr>
          <p:cNvSpPr txBox="1"/>
          <p:nvPr/>
        </p:nvSpPr>
        <p:spPr>
          <a:xfrm>
            <a:off x="2286000" y="2095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Cercocebus_torquatus_lunulatus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5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D2070-7744-FECA-72F5-40BADC18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96261"/>
            <a:ext cx="7557025" cy="3556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00395-5263-7010-0E4B-99AD736D6CDA}"/>
              </a:ext>
            </a:extLst>
          </p:cNvPr>
          <p:cNvSpPr txBox="1"/>
          <p:nvPr/>
        </p:nvSpPr>
        <p:spPr>
          <a:xfrm>
            <a:off x="2286000" y="3619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Catopuma_temminckii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9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A7949-338B-872A-4D1D-8C47DF4C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57143"/>
            <a:ext cx="7557025" cy="3519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33C59-4CE8-2AD9-64D6-905730071C07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Phocarctos_hookeri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BF1F8-4002-59B3-373A-A4BCDCFB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58383"/>
            <a:ext cx="7557025" cy="3670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75587-0A15-15D4-9826-13D57C61027B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Oryx_dammah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70092-6EF3-21F6-00EF-E34BD5EC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93365"/>
            <a:ext cx="7557025" cy="3635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D521E-D720-0F34-B981-102EEE621C3A}"/>
              </a:ext>
            </a:extLst>
          </p:cNvPr>
          <p:cNvSpPr txBox="1"/>
          <p:nvPr/>
        </p:nvSpPr>
        <p:spPr>
          <a:xfrm>
            <a:off x="2286000" y="3619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Pipistrellus_abramus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FFFAD-AA84-496C-095A-8EA91D50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123950"/>
            <a:ext cx="7557025" cy="3654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D3B45-FFA1-D46C-52B1-6B9CE9C74EC0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Cercopithecus_cephus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9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32AFE-BA7F-3DC2-8D39-CAB11DB513D0}"/>
              </a:ext>
            </a:extLst>
          </p:cNvPr>
          <p:cNvSpPr txBox="1"/>
          <p:nvPr/>
        </p:nvSpPr>
        <p:spPr>
          <a:xfrm>
            <a:off x="381000" y="36195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Previous libraries were done as </a:t>
            </a:r>
            <a:r>
              <a:rPr lang="en-US" dirty="0" err="1"/>
              <a:t>plateATAC</a:t>
            </a:r>
            <a:r>
              <a:rPr lang="en-US" dirty="0"/>
              <a:t> by Arwa</a:t>
            </a:r>
          </a:p>
          <a:p>
            <a:endParaRPr lang="en-US" dirty="0"/>
          </a:p>
          <a:p>
            <a:r>
              <a:rPr lang="en-US" dirty="0"/>
              <a:t>-    These were done by me with the usual </a:t>
            </a:r>
            <a:r>
              <a:rPr lang="en-US" dirty="0" err="1"/>
              <a:t>omniATAC</a:t>
            </a:r>
            <a:r>
              <a:rPr lang="en-US" dirty="0"/>
              <a:t> protocol in tubes (Arwa is gone)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Did several tests on frozen cells to make sure protocol is working before proceeding with the full run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Did more than two replicates as insurance, as previously we had some dropouts when we were doing only 2 reps per species</a:t>
            </a:r>
          </a:p>
        </p:txBody>
      </p:sp>
    </p:spTree>
    <p:extLst>
      <p:ext uri="{BB962C8B-B14F-4D97-AF65-F5344CB8AC3E}">
        <p14:creationId xmlns:p14="http://schemas.microsoft.com/office/powerpoint/2010/main" val="282506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4BB5C-1C57-AD46-5B0A-D219C704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61686"/>
            <a:ext cx="7557025" cy="3667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C4EEC-ABBF-07AF-1D8B-045E362B53F0}"/>
              </a:ext>
            </a:extLst>
          </p:cNvPr>
          <p:cNvSpPr txBox="1"/>
          <p:nvPr/>
        </p:nvSpPr>
        <p:spPr>
          <a:xfrm>
            <a:off x="2286000" y="3619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Ovis_aries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6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917E2-B549-E263-176E-67C031EE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238565"/>
            <a:ext cx="7557025" cy="3695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8AE34-742C-5B11-64E2-932849D603C7}"/>
              </a:ext>
            </a:extLst>
          </p:cNvPr>
          <p:cNvSpPr txBox="1"/>
          <p:nvPr/>
        </p:nvSpPr>
        <p:spPr>
          <a:xfrm>
            <a:off x="512618" y="246120"/>
            <a:ext cx="4156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Otocolobus_manul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911EAB-474A-ED4D-DBE7-23CE5B22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36" y="119190"/>
            <a:ext cx="1679064" cy="11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9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640D2-4459-F958-BEA1-0EB0A151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52" y="1162761"/>
            <a:ext cx="7557025" cy="354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DD25E0-2770-A00B-56D0-0B2799F58D93}"/>
              </a:ext>
            </a:extLst>
          </p:cNvPr>
          <p:cNvSpPr txBox="1"/>
          <p:nvPr/>
        </p:nvSpPr>
        <p:spPr>
          <a:xfrm>
            <a:off x="228600" y="1333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Caracal_caracal</a:t>
            </a:r>
            <a:endParaRPr lang="en-US" dirty="0"/>
          </a:p>
        </p:txBody>
      </p:sp>
      <p:pic>
        <p:nvPicPr>
          <p:cNvPr id="2050" name="Picture 2" descr="Caracal, facts and photos">
            <a:extLst>
              <a:ext uri="{FF2B5EF4-FFF2-40B4-BE49-F238E27FC236}">
                <a16:creationId xmlns:a16="http://schemas.microsoft.com/office/drawing/2014/main" id="{7D65794B-BA01-74FA-1F53-18EA3F7F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35" y="104288"/>
            <a:ext cx="1354026" cy="13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4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8F38C-F5A2-2F88-ADEA-FB10140B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192719"/>
            <a:ext cx="7557025" cy="3512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058D3-EB67-B3D7-DCF9-41A863AD4D78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Sigmodon_mascotensis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7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13616-2180-713C-4920-5010AF9A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060139"/>
            <a:ext cx="7557025" cy="3569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ACC9F-ACEC-1197-6908-192F98F6F207}"/>
              </a:ext>
            </a:extLst>
          </p:cNvPr>
          <p:cNvSpPr txBox="1"/>
          <p:nvPr/>
        </p:nvSpPr>
        <p:spPr>
          <a:xfrm>
            <a:off x="2286000" y="3619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Cercopithecus_ascanius_schmidti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8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46D81-8733-D83A-6896-E52304397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115010"/>
            <a:ext cx="7557025" cy="3590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413D0-900B-9935-1BA9-DDF1E03B83B7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Prionailurua_viverrina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5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09BFE-78D2-F6EC-11BA-D05A31B3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941360"/>
            <a:ext cx="7557025" cy="3611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C6772-8FB2-17F1-D574-D1FE16475C03}"/>
              </a:ext>
            </a:extLst>
          </p:cNvPr>
          <p:cNvSpPr txBox="1"/>
          <p:nvPr/>
        </p:nvSpPr>
        <p:spPr>
          <a:xfrm>
            <a:off x="2286000" y="2857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Arctocephalus_forsteri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0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B99B7-DED5-E278-047E-03EA05C3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062322"/>
            <a:ext cx="7557025" cy="3643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7FE2DE-601A-56CC-4011-60F914CA7125}"/>
              </a:ext>
            </a:extLst>
          </p:cNvPr>
          <p:cNvSpPr txBox="1"/>
          <p:nvPr/>
        </p:nvSpPr>
        <p:spPr>
          <a:xfrm>
            <a:off x="2286000" y="3619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Urocyon_littoralis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65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35971</TotalTime>
  <Words>300</Words>
  <Application>Microsoft Office PowerPoint</Application>
  <PresentationFormat>On-screen Show (16:9)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3003</cp:revision>
  <dcterms:created xsi:type="dcterms:W3CDTF">2009-02-17T08:29:48Z</dcterms:created>
  <dcterms:modified xsi:type="dcterms:W3CDTF">2022-05-23T20:26:34Z</dcterms:modified>
</cp:coreProperties>
</file>