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95" r:id="rId2"/>
    <p:sldId id="1096" r:id="rId3"/>
    <p:sldId id="1097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318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5/17/2022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1C5A72-ABD8-4F06-879F-409B97C71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3116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F0141A3-6469-6387-2661-F79A8F80F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69486"/>
            <a:ext cx="8963827" cy="2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0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9B1260CC-CB75-D5BD-ABA4-06C66EE0CD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32310"/>
            <a:ext cx="4507160" cy="3278881"/>
          </a:xfrm>
          <a:prstGeom prst="rect">
            <a:avLst/>
          </a:prstGeom>
        </p:spPr>
      </p:pic>
      <p:pic>
        <p:nvPicPr>
          <p:cNvPr id="9" name="Picture 8" descr="Chart, line chart, histogram&#10;&#10;Description automatically generated">
            <a:extLst>
              <a:ext uri="{FF2B5EF4-FFF2-40B4-BE49-F238E27FC236}">
                <a16:creationId xmlns:a16="http://schemas.microsoft.com/office/drawing/2014/main" id="{F91E2E43-E562-A173-7859-3A4B6A3689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932310"/>
            <a:ext cx="4507160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6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8FD5014F-C147-9D9F-754B-90985E6E25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3796"/>
            <a:ext cx="4028808" cy="4675909"/>
          </a:xfrm>
          <a:prstGeom prst="rect">
            <a:avLst/>
          </a:prstGeom>
        </p:spPr>
      </p:pic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09C728B9-3584-88C3-0DD9-2CF57A53D8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46337"/>
            <a:ext cx="3721626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865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35955</TotalTime>
  <Words>5</Words>
  <Application>Microsoft Office PowerPoint</Application>
  <PresentationFormat>On-screen Show (16:9)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2995</cp:revision>
  <dcterms:created xsi:type="dcterms:W3CDTF">2009-02-17T08:29:48Z</dcterms:created>
  <dcterms:modified xsi:type="dcterms:W3CDTF">2022-05-17T21:02:00Z</dcterms:modified>
</cp:coreProperties>
</file>