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5"/>
  </p:notesMasterIdLst>
  <p:sldIdLst>
    <p:sldId id="595" r:id="rId2"/>
    <p:sldId id="594" r:id="rId3"/>
    <p:sldId id="596" r:id="rId4"/>
    <p:sldId id="597" r:id="rId5"/>
    <p:sldId id="598" r:id="rId6"/>
    <p:sldId id="599" r:id="rId7"/>
    <p:sldId id="600" r:id="rId8"/>
    <p:sldId id="601" r:id="rId9"/>
    <p:sldId id="602" r:id="rId10"/>
    <p:sldId id="603" r:id="rId11"/>
    <p:sldId id="604" r:id="rId12"/>
    <p:sldId id="605" r:id="rId13"/>
    <p:sldId id="606" r:id="rId14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5/7/2022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5/7/2022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5/7/2022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Datasets stats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0B7CE4-E01A-E388-2967-2AF6D5DE4BF4}"/>
              </a:ext>
            </a:extLst>
          </p:cNvPr>
          <p:cNvSpPr txBox="1"/>
          <p:nvPr/>
        </p:nvSpPr>
        <p:spPr>
          <a:xfrm>
            <a:off x="749764" y="3638550"/>
            <a:ext cx="73274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1x36mers alignment is done in order to run cross-correlation QC after that (cannot run CC  on PE reads, or reads that are too long)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EDA6FB-954F-614B-ACCF-85833AF65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3174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F8D63B-C5DA-3941-E638-01FAAE099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42950"/>
            <a:ext cx="8963827" cy="129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234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599940FC-29DB-6942-FCC1-D90D5288E79B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TSS profiles</a:t>
            </a:r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47CB4F44-04FE-0906-D2A0-1AE6193803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46337"/>
            <a:ext cx="4120372" cy="4250826"/>
          </a:xfrm>
          <a:prstGeom prst="rect">
            <a:avLst/>
          </a:prstGeom>
        </p:spPr>
      </p:pic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2DFA709B-8230-C2CD-6F9D-39AA9AA8D5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907" y="446337"/>
            <a:ext cx="4157293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88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304E933E-D2CF-4269-1A7D-B39859D787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46337"/>
            <a:ext cx="4016994" cy="4250826"/>
          </a:xfrm>
          <a:prstGeom prst="rect">
            <a:avLst/>
          </a:prstGeom>
        </p:spPr>
      </p:pic>
      <p:pic>
        <p:nvPicPr>
          <p:cNvPr id="6" name="Picture 5" descr="Chart, line chart&#10;&#10;Description automatically generated">
            <a:extLst>
              <a:ext uri="{FF2B5EF4-FFF2-40B4-BE49-F238E27FC236}">
                <a16:creationId xmlns:a16="http://schemas.microsoft.com/office/drawing/2014/main" id="{CB4F8EEF-BB29-78AF-05B6-F8B3D172C9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46337"/>
            <a:ext cx="4083451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449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05BDC2A4-B842-CFFF-0C67-C50701CF60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46337"/>
            <a:ext cx="4031762" cy="4250826"/>
          </a:xfrm>
          <a:prstGeom prst="rect">
            <a:avLst/>
          </a:prstGeom>
        </p:spPr>
      </p:pic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91583B52-8DF6-5FF7-8E9A-7F82489E6D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675" y="446337"/>
            <a:ext cx="414252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66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6D44018A-8A03-0E33-7DDE-3AC5B36EB1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890" y="446337"/>
            <a:ext cx="4098220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61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EA892997-2357-D505-598E-2D70E63D0CB5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Cross-correlation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65B227-2790-E8D7-31D1-C3124F73E8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39557"/>
            <a:ext cx="4032649" cy="38643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1A57458-972C-4CC5-A169-8F89418B5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639557"/>
            <a:ext cx="4062997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52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C26A35-01F4-B029-982A-92A02F89E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46337"/>
            <a:ext cx="4262767" cy="42508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87D40C4-2BBB-825B-6FAA-BDC0F6FBDA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6431" y="446337"/>
            <a:ext cx="4238969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69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902087-1103-EEBE-0A34-1551E5749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402770"/>
            <a:ext cx="3864387" cy="38643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E71FB9-81BC-7A9E-87B9-E0F7A62A7D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83763"/>
            <a:ext cx="3853517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689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E0F58F-BA89-A4EF-4ED9-7BF6CA993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966" y="285750"/>
            <a:ext cx="4262801" cy="42508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D459F4-67A6-F196-6734-EF53D2105B96}"/>
              </a:ext>
            </a:extLst>
          </p:cNvPr>
          <p:cNvSpPr txBox="1"/>
          <p:nvPr/>
        </p:nvSpPr>
        <p:spPr>
          <a:xfrm>
            <a:off x="5105400" y="438150"/>
            <a:ext cx="3810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Summary:</a:t>
            </a:r>
          </a:p>
          <a:p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-     The phantom peak does not look as strong as it is in humans and mouse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Likely this is because the repeat structure of the cacomistle assembly isn’t the same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This makes the plots look different than usual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But still, it looks like the point-source marks (H3K4me1, H3K4me3, H3K27ac) worked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broad marks usually do not show strong CC peaks, so those CC plots are OK too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control does not look to have the occasionally seen artifactual read clustering, which is good too</a:t>
            </a:r>
          </a:p>
        </p:txBody>
      </p:sp>
    </p:spTree>
    <p:extLst>
      <p:ext uri="{BB962C8B-B14F-4D97-AF65-F5344CB8AC3E}">
        <p14:creationId xmlns:p14="http://schemas.microsoft.com/office/powerpoint/2010/main" val="2412026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ED471DBA-AE52-487C-DD15-FB50FDA2168B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Fragment length</a:t>
            </a:r>
          </a:p>
        </p:txBody>
      </p:sp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390E94BF-6BC6-9000-B73C-DE15E2277E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16869"/>
            <a:ext cx="4413477" cy="3278881"/>
          </a:xfrm>
          <a:prstGeom prst="rect">
            <a:avLst/>
          </a:prstGeom>
        </p:spPr>
      </p:pic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E4BAC384-F0CD-E1BC-011E-5DB051F8EB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123" y="754493"/>
            <a:ext cx="4413477" cy="32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309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C5DDE279-C736-BBDB-716A-EE4290D91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3" y="830694"/>
            <a:ext cx="4413477" cy="3278881"/>
          </a:xfrm>
          <a:prstGeom prst="rect">
            <a:avLst/>
          </a:prstGeom>
        </p:spPr>
      </p:pic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558BAB4B-E7EE-E036-2F33-C358F06EDA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830693"/>
            <a:ext cx="4413477" cy="32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393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CFF53ACC-B8BB-7E32-E3C5-5F4AFD09D7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3" y="932309"/>
            <a:ext cx="4413477" cy="3278881"/>
          </a:xfrm>
          <a:prstGeom prst="rect">
            <a:avLst/>
          </a:prstGeom>
        </p:spPr>
      </p:pic>
      <p:pic>
        <p:nvPicPr>
          <p:cNvPr id="6" name="Picture 5" descr="Chart, histogram&#10;&#10;Description automatically generated">
            <a:extLst>
              <a:ext uri="{FF2B5EF4-FFF2-40B4-BE49-F238E27FC236}">
                <a16:creationId xmlns:a16="http://schemas.microsoft.com/office/drawing/2014/main" id="{746B3545-9DFB-0741-D8EC-895299451D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932310"/>
            <a:ext cx="4413477" cy="32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75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DD68B011-FE49-9350-6524-5AA11DA05B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587" y="768366"/>
            <a:ext cx="4854825" cy="360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542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79374</TotalTime>
  <Words>143</Words>
  <Application>Microsoft Office PowerPoint</Application>
  <PresentationFormat>On-screen Show (16:9)</PresentationFormat>
  <Paragraphs>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2295</cp:revision>
  <dcterms:created xsi:type="dcterms:W3CDTF">2009-02-17T08:29:48Z</dcterms:created>
  <dcterms:modified xsi:type="dcterms:W3CDTF">2022-05-07T17:30:05Z</dcterms:modified>
</cp:coreProperties>
</file>