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3"/>
  </p:notesMasterIdLst>
  <p:sldIdLst>
    <p:sldId id="1093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2021-06-23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2021-06-23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2021-06-23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2021-06-23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2021-06-23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2021-06-23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2021-06-23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2021-06-23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2021-06-23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2021-06-23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2021-06-23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2021-06-23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2021-06-23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304" y="438150"/>
            <a:ext cx="3365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*Note: </a:t>
            </a:r>
            <a:r>
              <a:rPr lang="en-US" sz="1400" dirty="0" err="1" smtClean="0"/>
              <a:t>chrM</a:t>
            </a:r>
            <a:r>
              <a:rPr lang="en-US" sz="1400" dirty="0" smtClean="0"/>
              <a:t> was not filtered out for any of these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49" y="716396"/>
            <a:ext cx="8963827" cy="3313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" y="1040246"/>
            <a:ext cx="8614061" cy="77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8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32345</TotalTime>
  <Words>15</Words>
  <Application>Microsoft Office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2978</cp:revision>
  <dcterms:created xsi:type="dcterms:W3CDTF">2009-02-17T08:29:48Z</dcterms:created>
  <dcterms:modified xsi:type="dcterms:W3CDTF">2021-06-23T00:11:00Z</dcterms:modified>
</cp:coreProperties>
</file>