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18"/>
  </p:notesMasterIdLst>
  <p:sldIdLst>
    <p:sldId id="1092" r:id="rId2"/>
    <p:sldId id="1095" r:id="rId3"/>
    <p:sldId id="1099" r:id="rId4"/>
    <p:sldId id="1045" r:id="rId5"/>
    <p:sldId id="1096" r:id="rId6"/>
    <p:sldId id="1097" r:id="rId7"/>
    <p:sldId id="1098" r:id="rId8"/>
    <p:sldId id="1044" r:id="rId9"/>
    <p:sldId id="1077" r:id="rId10"/>
    <p:sldId id="1080" r:id="rId11"/>
    <p:sldId id="1081" r:id="rId12"/>
    <p:sldId id="1082" r:id="rId13"/>
    <p:sldId id="1089" r:id="rId14"/>
    <p:sldId id="1090" r:id="rId15"/>
    <p:sldId id="1078" r:id="rId16"/>
    <p:sldId id="1094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2021-02-24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2021-02-24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2021-02-24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2021-02-24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2021-02-24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2021-02-24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2021-02-24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2021-02-24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2021-02-24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2021-02-24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2021-02-24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2021-02-24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2021-02-24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LIBRARY STATS: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812" y="438150"/>
            <a:ext cx="6804376" cy="2866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9812" y="742950"/>
            <a:ext cx="6804376" cy="3425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89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771801"/>
            <a:ext cx="3645699" cy="35998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771801"/>
            <a:ext cx="3645699" cy="359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45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771801"/>
            <a:ext cx="3645699" cy="35998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771801"/>
            <a:ext cx="3700659" cy="359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23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71801"/>
            <a:ext cx="3826610" cy="35998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771801"/>
            <a:ext cx="3826610" cy="359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2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BROWSER SNAPSHOTS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870232"/>
            <a:ext cx="8963827" cy="3403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28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891032"/>
            <a:ext cx="8963827" cy="3361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97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894453"/>
            <a:ext cx="8963827" cy="3354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26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801787"/>
            <a:ext cx="8963827" cy="353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41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LIBRARY STATS: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812" y="438150"/>
            <a:ext cx="6804376" cy="2866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9812" y="742950"/>
            <a:ext cx="6804376" cy="269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52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CELL VIABILITY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558" y="819150"/>
            <a:ext cx="8832885" cy="2683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81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TAPE STATION FRAGMENT </a:t>
            </a:r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DISTRIBUTION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488" y="590550"/>
            <a:ext cx="7557025" cy="374927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8600" y="438150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Should be 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36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TAPE STATION FRAGMENT </a:t>
            </a:r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DISTRIBUTION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488" y="701348"/>
            <a:ext cx="7557025" cy="374080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438150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Should be 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8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TAPE STATION FRAGMENT </a:t>
            </a:r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DISTRIBUTION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488" y="895350"/>
            <a:ext cx="7557025" cy="36915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438150"/>
            <a:ext cx="2355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one is potentially 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90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TAPE STATION FRAGMENT </a:t>
            </a:r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DISTRIBUTION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37" y="686454"/>
            <a:ext cx="8312727" cy="4018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361950"/>
            <a:ext cx="3252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one probably has too little DNA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17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514350"/>
            <a:ext cx="8963827" cy="34339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895350"/>
            <a:ext cx="8963827" cy="80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FRAGMENT LENGTH DISTRIBUTION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961" y="771801"/>
            <a:ext cx="3847220" cy="35998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7453" y="771801"/>
            <a:ext cx="3909051" cy="359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42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32330</TotalTime>
  <Words>65</Words>
  <Application>Microsoft Office PowerPoint</Application>
  <PresentationFormat>On-screen Show (16:9)</PresentationFormat>
  <Paragraphs>30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2970</cp:revision>
  <dcterms:created xsi:type="dcterms:W3CDTF">2009-02-17T08:29:48Z</dcterms:created>
  <dcterms:modified xsi:type="dcterms:W3CDTF">2021-02-24T16:36:35Z</dcterms:modified>
</cp:coreProperties>
</file>