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2"/>
  </p:notesMasterIdLst>
  <p:sldIdLst>
    <p:sldId id="541" r:id="rId2"/>
    <p:sldId id="551" r:id="rId3"/>
    <p:sldId id="553" r:id="rId4"/>
    <p:sldId id="554" r:id="rId5"/>
    <p:sldId id="555" r:id="rId6"/>
    <p:sldId id="544" r:id="rId7"/>
    <p:sldId id="547" r:id="rId8"/>
    <p:sldId id="556" r:id="rId9"/>
    <p:sldId id="557" r:id="rId10"/>
    <p:sldId id="558" r:id="rId11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6433" autoAdjust="0"/>
  </p:normalViewPr>
  <p:slideViewPr>
    <p:cSldViewPr>
      <p:cViewPr varScale="1">
        <p:scale>
          <a:sx n="143" d="100"/>
          <a:sy n="143" d="100"/>
        </p:scale>
        <p:origin x="7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12/9/2021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9D1D4-3E5B-4B58-B2BF-A5944DFA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8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2E595F-08E6-4C1A-A9B7-352C3273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47776"/>
            <a:ext cx="8963827" cy="123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0DE704-6508-444C-90ED-90D96B2C6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7" y="1047750"/>
            <a:ext cx="8963827" cy="123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CA2B76-7BA6-4D57-BFD0-CFEEFAC12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7" y="1276350"/>
            <a:ext cx="8963827" cy="123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0E4C57-BC0E-4641-9C29-CB34B066B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7" y="1581150"/>
            <a:ext cx="8963827" cy="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Still running: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E43A5-2F09-464A-AED3-10CA17D97656}"/>
              </a:ext>
            </a:extLst>
          </p:cNvPr>
          <p:cNvSpPr txBox="1"/>
          <p:nvPr/>
        </p:nvSpPr>
        <p:spPr>
          <a:xfrm>
            <a:off x="457200" y="590550"/>
            <a:ext cx="502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Automated 3D-DNA </a:t>
            </a:r>
            <a:r>
              <a:rPr lang="en-US" dirty="0" err="1"/>
              <a:t>rescaffolding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Manual review and final genome assembly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CNVs can be called from the Hi-C data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SNPs will be difficult as we sequenced 2x36mers</a:t>
            </a:r>
          </a:p>
        </p:txBody>
      </p:sp>
    </p:spTree>
    <p:extLst>
      <p:ext uri="{BB962C8B-B14F-4D97-AF65-F5344CB8AC3E}">
        <p14:creationId xmlns:p14="http://schemas.microsoft.com/office/powerpoint/2010/main" val="4670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OS08 Global map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14" y="361950"/>
            <a:ext cx="478777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chr6 vs chr14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635" y="426375"/>
            <a:ext cx="2988728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4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chr14 vs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chr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61" y="445554"/>
            <a:ext cx="3657077" cy="45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chr3 vs chr8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84" y="438150"/>
            <a:ext cx="6216833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2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OS89 Global map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96" y="408017"/>
            <a:ext cx="4594807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6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chr1 vs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chr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62075"/>
            <a:ext cx="8610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4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PSS0141 Global 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28" y="383210"/>
            <a:ext cx="4656344" cy="46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1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6772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PSS085 Global 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86" y="361950"/>
            <a:ext cx="46870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4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73802</TotalTime>
  <Words>66</Words>
  <Application>Microsoft Office PowerPoint</Application>
  <PresentationFormat>On-screen Show (16:9)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2037</cp:revision>
  <dcterms:created xsi:type="dcterms:W3CDTF">2009-02-17T08:29:48Z</dcterms:created>
  <dcterms:modified xsi:type="dcterms:W3CDTF">2021-12-09T20:47:07Z</dcterms:modified>
</cp:coreProperties>
</file>