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6" r:id="rId1"/>
  </p:sldMasterIdLst>
  <p:notesMasterIdLst>
    <p:notesMasterId r:id="rId20"/>
  </p:notesMasterIdLst>
  <p:sldIdLst>
    <p:sldId id="543" r:id="rId2"/>
    <p:sldId id="544" r:id="rId3"/>
    <p:sldId id="546" r:id="rId4"/>
    <p:sldId id="567" r:id="rId5"/>
    <p:sldId id="568" r:id="rId6"/>
    <p:sldId id="569" r:id="rId7"/>
    <p:sldId id="547" r:id="rId8"/>
    <p:sldId id="561" r:id="rId9"/>
    <p:sldId id="562" r:id="rId10"/>
    <p:sldId id="563" r:id="rId11"/>
    <p:sldId id="548" r:id="rId12"/>
    <p:sldId id="564" r:id="rId13"/>
    <p:sldId id="565" r:id="rId14"/>
    <p:sldId id="566" r:id="rId15"/>
    <p:sldId id="545" r:id="rId16"/>
    <p:sldId id="549" r:id="rId17"/>
    <p:sldId id="559" r:id="rId18"/>
    <p:sldId id="560" r:id="rId19"/>
  </p:sldIdLst>
  <p:sldSz cx="9144000" cy="5143500" type="screen16x9"/>
  <p:notesSz cx="6858000" cy="9144000"/>
  <p:defaultTextStyle>
    <a:defPPr>
      <a:defRPr lang="en-US"/>
    </a:defPPr>
    <a:lvl1pPr marL="0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1"/>
    <a:srgbClr val="FFFFA3"/>
    <a:srgbClr val="FFFF93"/>
    <a:srgbClr val="FFFFFF"/>
    <a:srgbClr val="00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9" autoAdjust="0"/>
    <p:restoredTop sz="96433" autoAdjust="0"/>
  </p:normalViewPr>
  <p:slideViewPr>
    <p:cSldViewPr>
      <p:cViewPr varScale="1">
        <p:scale>
          <a:sx n="145" d="100"/>
          <a:sy n="145" d="100"/>
        </p:scale>
        <p:origin x="24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05F3-DAB6-4034-B7BA-181631FF0764}" type="datetimeFigureOut">
              <a:rPr lang="en-US" smtClean="0"/>
              <a:pPr/>
              <a:t>2019-07-04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A96DE-1578-4FF1-BDBD-52F7D246A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34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0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42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2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70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55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6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3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9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5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9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6" tIns="43957" rIns="87916" bIns="4395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2" y="52319"/>
            <a:ext cx="9013374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1" y="2400300"/>
            <a:ext cx="6400800" cy="1200150"/>
          </a:xfrm>
        </p:spPr>
        <p:txBody>
          <a:bodyPr/>
          <a:lstStyle>
            <a:lvl1pPr marL="0" indent="0" algn="ctr">
              <a:buNone/>
              <a:defRPr sz="2500">
                <a:solidFill>
                  <a:schemeClr val="tx2"/>
                </a:solidFill>
              </a:defRPr>
            </a:lvl1pPr>
            <a:lvl2pPr marL="439576" indent="0" algn="ctr">
              <a:buNone/>
            </a:lvl2pPr>
            <a:lvl3pPr marL="879152" indent="0" algn="ctr">
              <a:buNone/>
            </a:lvl3pPr>
            <a:lvl4pPr marL="1318728" indent="0" algn="ctr">
              <a:buNone/>
            </a:lvl4pPr>
            <a:lvl5pPr marL="1758303" indent="0" algn="ctr">
              <a:buNone/>
            </a:lvl5pPr>
            <a:lvl6pPr marL="2197879" indent="0" algn="ctr">
              <a:buNone/>
            </a:lvl6pPr>
            <a:lvl7pPr marL="2637455" indent="0" algn="ctr">
              <a:buNone/>
            </a:lvl7pPr>
            <a:lvl8pPr marL="3077031" indent="0" algn="ctr">
              <a:buNone/>
            </a:lvl8pPr>
            <a:lvl9pPr marL="3516607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1033-60DB-4CF3-B987-BD08B57DB74B}" type="datetime1">
              <a:rPr lang="en-US" smtClean="0"/>
              <a:t>2019-07-04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5" y="1086978"/>
            <a:ext cx="9021537" cy="114551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5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5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9DA6-E211-42C3-9C02-2CA7AE388112}" type="datetime1">
              <a:rPr lang="en-US" smtClean="0"/>
              <a:t>2019-07-04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11680" cy="438864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205980"/>
            <a:ext cx="5562601" cy="438864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E527-3E0F-45C1-8B5D-E4E95FAA5ADC}" type="datetime1">
              <a:rPr lang="en-US" smtClean="0"/>
              <a:t>2019-07-04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7FFD1-4403-4822-836C-39D9D1ADD929}" type="datetime1">
              <a:rPr lang="en-US" smtClean="0"/>
              <a:t>2019-07-04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1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6" tIns="43957" rIns="87916" bIns="4395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2" y="52319"/>
            <a:ext cx="9013374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38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DADA-AEC3-414F-B697-76CD612200B9}" type="datetime1">
              <a:rPr lang="en-US" smtClean="0"/>
              <a:t>2019-07-04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1" y="4629150"/>
            <a:ext cx="4000499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4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8"/>
            <a:ext cx="9013782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2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5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0F00-299A-43B2-B9C5-15425944D1A6}" type="datetime1">
              <a:rPr lang="en-US" smtClean="0"/>
              <a:t>2019-07-04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1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085851"/>
            <a:ext cx="3733801" cy="571500"/>
          </a:xfrm>
          <a:noFill/>
          <a:ln w="12700" cap="sq" cmpd="sng" algn="ctr">
            <a:noFill/>
            <a:prstDash val="solid"/>
          </a:ln>
        </p:spPr>
        <p:txBody>
          <a:bodyPr lIns="87916" anchor="b" anchorCtr="0">
            <a:no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7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1" y="1085851"/>
            <a:ext cx="3733801" cy="571500"/>
          </a:xfrm>
          <a:noFill/>
          <a:ln w="12700" cap="sq" cmpd="sng" algn="ctr">
            <a:noFill/>
            <a:prstDash val="solid"/>
          </a:ln>
        </p:spPr>
        <p:txBody>
          <a:bodyPr lIns="87916" anchor="b" anchorCtr="0">
            <a:no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7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CF04-5070-4FBA-BCBB-05551ABD8144}" type="datetime1">
              <a:rPr lang="en-US" smtClean="0"/>
              <a:t>2019-07-04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1" y="1685925"/>
            <a:ext cx="3733801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1" y="1685925"/>
            <a:ext cx="3733801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08F0-FF56-44DD-B9E9-639DC090AD71}" type="datetime1">
              <a:rPr lang="en-US" smtClean="0"/>
              <a:t>2019-07-04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77424-37F0-46E8-9C8E-793850C83AB6}" type="datetime1">
              <a:rPr lang="en-US" smtClean="0"/>
              <a:t>2019-07-04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6" y="52316"/>
            <a:ext cx="9013374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04788"/>
            <a:ext cx="7772400" cy="857250"/>
          </a:xfrm>
        </p:spPr>
        <p:txBody>
          <a:bodyPr anchor="b" anchorCtr="0"/>
          <a:lstStyle>
            <a:lvl1pPr algn="l">
              <a:buNone/>
              <a:defRPr sz="3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1" y="1200150"/>
            <a:ext cx="1905001" cy="3371850"/>
          </a:xfrm>
        </p:spPr>
        <p:txBody>
          <a:bodyPr/>
          <a:lstStyle>
            <a:lvl1pPr marL="0" indent="0">
              <a:buNone/>
              <a:defRPr sz="17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DCFB-86CC-43DF-A500-F039ACCC0C66}" type="datetime1">
              <a:rPr lang="en-US" smtClean="0"/>
              <a:t>2019-07-04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1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7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500"/>
            </a:lvl1pPr>
            <a:lvl2pPr>
              <a:defRPr sz="12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3866-0749-444E-B04E-23BD34FDFB51}" type="datetime1">
              <a:rPr lang="en-US" smtClean="0"/>
              <a:t>2019-07-04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1" y="4629150"/>
            <a:ext cx="3886201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5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6" y="3512666"/>
            <a:ext cx="9006841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2" y="3487857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3" y="3579920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1" y="50008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1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6" tIns="43957" rIns="87916" bIns="4395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6" y="52316"/>
            <a:ext cx="9013374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1" y="205979"/>
            <a:ext cx="7772400" cy="857250"/>
          </a:xfrm>
          <a:prstGeom prst="rect">
            <a:avLst/>
          </a:prstGeom>
        </p:spPr>
        <p:txBody>
          <a:bodyPr lIns="87916" tIns="43957" rIns="87916" bIns="87916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1" y="1085850"/>
            <a:ext cx="7772400" cy="3429000"/>
          </a:xfrm>
          <a:prstGeom prst="rect">
            <a:avLst/>
          </a:prstGeom>
        </p:spPr>
        <p:txBody>
          <a:bodyPr lIns="87916" tIns="43957" rIns="87916" bIns="4395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1" y="4643438"/>
            <a:ext cx="2476499" cy="357188"/>
          </a:xfrm>
          <a:prstGeom prst="rect">
            <a:avLst/>
          </a:prstGeom>
        </p:spPr>
        <p:txBody>
          <a:bodyPr lIns="87916" tIns="43957" rIns="87916" bIns="43957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9FBE920-E4F6-43A4-A41A-3E3B2975D6B0}" type="datetime1">
              <a:rPr lang="en-US" smtClean="0"/>
              <a:t>2019-07-04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87916" tIns="43957" rIns="87916" bIns="43957"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5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3746" indent="-263746" algn="l" rtl="0" eaLnBrk="1" latinLnBrk="0" hangingPunct="1">
        <a:spcBef>
          <a:spcPts val="557"/>
        </a:spcBef>
        <a:buClr>
          <a:schemeClr val="accent1"/>
        </a:buClr>
        <a:buSzPct val="85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27491" indent="-219788" algn="l" rtl="0" eaLnBrk="1" latinLnBrk="0" hangingPunct="1">
        <a:spcBef>
          <a:spcPts val="355"/>
        </a:spcBef>
        <a:buClr>
          <a:schemeClr val="accent2"/>
        </a:buClr>
        <a:buSzPct val="8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791236" indent="-219788" algn="l" rtl="0" eaLnBrk="1" latinLnBrk="0" hangingPunct="1">
        <a:spcBef>
          <a:spcPts val="355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54982" indent="-219788" algn="l" rtl="0" eaLnBrk="1" latinLnBrk="0" hangingPunct="1">
        <a:spcBef>
          <a:spcPts val="355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18728" indent="-219788" algn="l" rtl="0" eaLnBrk="1" latinLnBrk="0" hangingPunct="1">
        <a:spcBef>
          <a:spcPts val="355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82473" indent="-219788" algn="l" rtl="0" eaLnBrk="1" latinLnBrk="0" hangingPunct="1">
        <a:spcBef>
          <a:spcPts val="355"/>
        </a:spcBef>
        <a:buClr>
          <a:schemeClr val="accent3"/>
        </a:buClr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46219" indent="-219788" algn="l" rtl="0" eaLnBrk="1" latinLnBrk="0" hangingPunct="1">
        <a:spcBef>
          <a:spcPts val="355"/>
        </a:spcBef>
        <a:buClr>
          <a:schemeClr val="accent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109965" indent="-219788" algn="l" rtl="0" eaLnBrk="1" latinLnBrk="0" hangingPunct="1">
        <a:spcBef>
          <a:spcPts val="355"/>
        </a:spcBef>
        <a:buClr>
          <a:schemeClr val="accent1">
            <a:tint val="60000"/>
          </a:schemeClr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373709" indent="-219788" algn="l" rtl="0" eaLnBrk="1" latinLnBrk="0" hangingPunct="1">
        <a:spcBef>
          <a:spcPts val="355"/>
        </a:spcBef>
        <a:buClr>
          <a:schemeClr val="accent2">
            <a:tint val="60000"/>
          </a:schemeClr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4801" y="133350"/>
            <a:ext cx="86106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D5000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TapeStation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95" y="819150"/>
            <a:ext cx="1717505" cy="3585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076" y="997341"/>
            <a:ext cx="1717505" cy="3563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236" y="894201"/>
            <a:ext cx="1828224" cy="3678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1736226" y="4320171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125nM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2074781" y="4320172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500nM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6904625" y="4580525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125nM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7243180" y="4580526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500nM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4618625" y="4584008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125nM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4203870" y="4597538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500nM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4216" y="381788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crosslinked samples: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7774" y="411523"/>
            <a:ext cx="172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3h Proteinase K, before clean-up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0974" y="418035"/>
            <a:ext cx="172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3h Proteinase K, post clean-up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8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44" y="72680"/>
            <a:ext cx="5942356" cy="1545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581150"/>
            <a:ext cx="5949737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2" y="1176541"/>
            <a:ext cx="8875076" cy="27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876" y="68503"/>
            <a:ext cx="5967324" cy="1512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607882"/>
            <a:ext cx="5938005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876" y="68503"/>
            <a:ext cx="5967324" cy="1512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531" y="1581150"/>
            <a:ext cx="5934669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876" y="68503"/>
            <a:ext cx="5967324" cy="1512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598370"/>
            <a:ext cx="5943878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7" y="899905"/>
            <a:ext cx="8963827" cy="33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60" y="113416"/>
            <a:ext cx="5942355" cy="1505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161" y="1659542"/>
            <a:ext cx="5948061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60" y="113416"/>
            <a:ext cx="5942355" cy="150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623081"/>
            <a:ext cx="5950206" cy="34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60" y="113416"/>
            <a:ext cx="5942355" cy="150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948" y="1662263"/>
            <a:ext cx="5913916" cy="34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04800" y="126772"/>
            <a:ext cx="86106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Mapping stats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7" y="377499"/>
            <a:ext cx="8963827" cy="365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7" y="742950"/>
            <a:ext cx="8963827" cy="11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28750"/>
            <a:ext cx="41302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242,138 reads mapped to the amplified regions</a:t>
            </a:r>
          </a:p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1,880,086 reads mapped elsewhere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2" y="1343006"/>
            <a:ext cx="8875076" cy="245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7150"/>
            <a:ext cx="6026997" cy="1519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914" y="1619965"/>
            <a:ext cx="6018379" cy="339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7150"/>
            <a:ext cx="6026997" cy="1519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420" y="1648065"/>
            <a:ext cx="6001780" cy="33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7150"/>
            <a:ext cx="6026997" cy="1519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117" y="1581150"/>
            <a:ext cx="6046014" cy="34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2" y="1352459"/>
            <a:ext cx="8875076" cy="243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685" y="1531682"/>
            <a:ext cx="5985315" cy="3443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64" y="72680"/>
            <a:ext cx="5942356" cy="1545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44" y="72680"/>
            <a:ext cx="5942356" cy="1545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619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468" y="1581150"/>
            <a:ext cx="5958932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4B4B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76130</TotalTime>
  <Words>170</Words>
  <Application>Microsoft Office PowerPoint</Application>
  <PresentationFormat>On-screen Show (16:9)</PresentationFormat>
  <Paragraphs>76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Franklin Gothic Book</vt:lpstr>
      <vt:lpstr>Perpetua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 MARINOV</dc:title>
  <dc:creator>Georgi</dc:creator>
  <cp:lastModifiedBy>User</cp:lastModifiedBy>
  <cp:revision>1963</cp:revision>
  <dcterms:created xsi:type="dcterms:W3CDTF">2009-02-17T08:29:48Z</dcterms:created>
  <dcterms:modified xsi:type="dcterms:W3CDTF">2019-07-05T18:23:25Z</dcterms:modified>
</cp:coreProperties>
</file>