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866" r:id="rId2"/>
    <p:sldId id="877" r:id="rId3"/>
    <p:sldId id="878" r:id="rId4"/>
    <p:sldId id="885" r:id="rId5"/>
    <p:sldId id="886" r:id="rId6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6433" autoAdjust="0"/>
  </p:normalViewPr>
  <p:slideViewPr>
    <p:cSldViewPr>
      <p:cViewPr varScale="1">
        <p:scale>
          <a:sx n="127" d="100"/>
          <a:sy n="127" d="100"/>
        </p:scale>
        <p:origin x="6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2025-06-27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2025-06-27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2025-06-27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2025-06-27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2025-06-27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2025-06-27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2025-06-27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2025-06-27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2025-06-27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2025-06-27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2025-06-27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2025-06-27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2025-06-27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6131C-C2AC-CD34-466E-A25F15A25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28B7D1-1F9E-CF1D-7447-1F846DB59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9">
            <a:extLst>
              <a:ext uri="{FF2B5EF4-FFF2-40B4-BE49-F238E27FC236}">
                <a16:creationId xmlns:a16="http://schemas.microsoft.com/office/drawing/2014/main" id="{5BC67D32-C9A3-E8E1-0984-A16FDD920061}"/>
              </a:ext>
            </a:extLst>
          </p:cNvPr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Datasets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CD2EC2-60B7-A6B6-1A27-268F5DA269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3290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A683211-4046-E3BB-C463-D8E5C7E9E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802015"/>
            <a:ext cx="8963827" cy="7791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66C992-7B16-EB85-BDDF-4AC5614545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87" y="1632652"/>
            <a:ext cx="8963827" cy="786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06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793B2-4FA6-8F17-B690-F6D17FACE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E9EF47-A2F5-6C79-3307-B10899475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17EE33-F4B9-961A-F4F4-1E4BCE1F0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639557"/>
            <a:ext cx="3864387" cy="38643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280A3EE-4F00-0B60-F0B6-6858309F5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3391" y="639557"/>
            <a:ext cx="3853409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69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5E244-9D53-34E8-E449-BAC079946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1AF8E6-6592-6CB2-9149-ABE2EF476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4167BD-D311-3432-43D2-455BA9564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39557"/>
            <a:ext cx="3826180" cy="38643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9BDC67-573C-DE27-7A54-D5E3A82386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533" y="639557"/>
            <a:ext cx="3858867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024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839F1-6138-ED49-36DD-FE3ED792A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FBBD2E-EA97-06BC-5956-B7E3F1F64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0BE697-1286-4765-D2BA-E85CD6F045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39557"/>
            <a:ext cx="3815195" cy="38643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7C7031-B02C-A965-7C97-6076A4CC2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639557"/>
            <a:ext cx="3820598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39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5FD48-B828-9BC3-90C9-71AA8A273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310997-6154-163D-9448-74F33130E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F16B2D-94D5-BEE5-06FC-C4DB1579E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36" y="639557"/>
            <a:ext cx="3836864" cy="38643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4FCCC3-9697-95F7-64EA-6D378050B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727" y="639557"/>
            <a:ext cx="3847873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0546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87366</TotalTime>
  <Words>7</Words>
  <Application>Microsoft Office PowerPoint</Application>
  <PresentationFormat>On-screen Show (16:9)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2844</cp:revision>
  <dcterms:created xsi:type="dcterms:W3CDTF">2009-02-17T08:29:48Z</dcterms:created>
  <dcterms:modified xsi:type="dcterms:W3CDTF">2025-06-28T03:17:40Z</dcterms:modified>
</cp:coreProperties>
</file>