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56" r:id="rId1"/>
  </p:sldMasterIdLst>
  <p:notesMasterIdLst>
    <p:notesMasterId r:id="rId24"/>
  </p:notesMasterIdLst>
  <p:sldIdLst>
    <p:sldId id="517" r:id="rId2"/>
    <p:sldId id="539" r:id="rId3"/>
    <p:sldId id="540" r:id="rId4"/>
    <p:sldId id="538" r:id="rId5"/>
    <p:sldId id="522" r:id="rId6"/>
    <p:sldId id="523" r:id="rId7"/>
    <p:sldId id="524" r:id="rId8"/>
    <p:sldId id="525" r:id="rId9"/>
    <p:sldId id="526" r:id="rId10"/>
    <p:sldId id="527" r:id="rId11"/>
    <p:sldId id="528" r:id="rId12"/>
    <p:sldId id="529" r:id="rId13"/>
    <p:sldId id="530" r:id="rId14"/>
    <p:sldId id="531" r:id="rId15"/>
    <p:sldId id="532" r:id="rId16"/>
    <p:sldId id="533" r:id="rId17"/>
    <p:sldId id="534" r:id="rId18"/>
    <p:sldId id="535" r:id="rId19"/>
    <p:sldId id="536" r:id="rId20"/>
    <p:sldId id="537" r:id="rId21"/>
    <p:sldId id="541" r:id="rId22"/>
    <p:sldId id="542" r:id="rId23"/>
  </p:sldIdLst>
  <p:sldSz cx="9144000" cy="5143500" type="screen16x9"/>
  <p:notesSz cx="6858000" cy="9144000"/>
  <p:defaultTextStyle>
    <a:defPPr>
      <a:defRPr lang="en-US"/>
    </a:defPPr>
    <a:lvl1pPr marL="0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9576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79152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18728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58303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97879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637455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77031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516607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81"/>
    <a:srgbClr val="FFFFA3"/>
    <a:srgbClr val="FFFF93"/>
    <a:srgbClr val="FFFFFF"/>
    <a:srgbClr val="0033CC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9" autoAdjust="0"/>
    <p:restoredTop sz="96433" autoAdjust="0"/>
  </p:normalViewPr>
  <p:slideViewPr>
    <p:cSldViewPr>
      <p:cViewPr varScale="1">
        <p:scale>
          <a:sx n="121" d="100"/>
          <a:sy n="121" d="100"/>
        </p:scale>
        <p:origin x="276" y="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8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605F3-DAB6-4034-B7BA-181631FF0764}" type="datetimeFigureOut">
              <a:rPr lang="en-US" smtClean="0"/>
              <a:pPr/>
              <a:t>2025-06-23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A96DE-1578-4FF1-BDBD-52F7D246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91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39576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79152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18728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58303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197879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37455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077031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516607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6" tIns="43957" rIns="87916" bIns="43957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2" y="52319"/>
            <a:ext cx="9013374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1" y="2400300"/>
            <a:ext cx="6400800" cy="1200150"/>
          </a:xfrm>
        </p:spPr>
        <p:txBody>
          <a:bodyPr/>
          <a:lstStyle>
            <a:lvl1pPr marL="0" indent="0" algn="ctr">
              <a:buNone/>
              <a:defRPr sz="2500">
                <a:solidFill>
                  <a:schemeClr val="tx2"/>
                </a:solidFill>
              </a:defRPr>
            </a:lvl1pPr>
            <a:lvl2pPr marL="439576" indent="0" algn="ctr">
              <a:buNone/>
            </a:lvl2pPr>
            <a:lvl3pPr marL="879152" indent="0" algn="ctr">
              <a:buNone/>
            </a:lvl3pPr>
            <a:lvl4pPr marL="1318728" indent="0" algn="ctr">
              <a:buNone/>
            </a:lvl4pPr>
            <a:lvl5pPr marL="1758303" indent="0" algn="ctr">
              <a:buNone/>
            </a:lvl5pPr>
            <a:lvl6pPr marL="2197879" indent="0" algn="ctr">
              <a:buNone/>
            </a:lvl6pPr>
            <a:lvl7pPr marL="2637455" indent="0" algn="ctr">
              <a:buNone/>
            </a:lvl7pPr>
            <a:lvl8pPr marL="3077031" indent="0" algn="ctr">
              <a:buNone/>
            </a:lvl8pPr>
            <a:lvl9pPr marL="3516607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1033-60DB-4CF3-B987-BD08B57DB74B}" type="datetime1">
              <a:rPr lang="en-US" smtClean="0"/>
              <a:t>2025-06-23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5" y="1086978"/>
            <a:ext cx="9021537" cy="11455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5" y="1047542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5" y="2232488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129449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9DA6-E211-42C3-9C02-2CA7AE388112}" type="datetime1">
              <a:rPr lang="en-US" smtClean="0"/>
              <a:t>2025-06-23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05980"/>
            <a:ext cx="2011680" cy="438864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205980"/>
            <a:ext cx="5562601" cy="438864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E527-3E0F-45C1-8B5D-E4E95FAA5ADC}" type="datetime1">
              <a:rPr lang="en-US" smtClean="0"/>
              <a:t>2025-06-23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FFD1-4403-4822-836C-39D9D1ADD929}" type="datetime1">
              <a:rPr lang="en-US" smtClean="0"/>
              <a:t>2025-06-23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1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6" tIns="43957" rIns="87916" bIns="43957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2" y="52319"/>
            <a:ext cx="9013374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38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10954"/>
            <a:ext cx="7772400" cy="1003697"/>
          </a:xfrm>
        </p:spPr>
        <p:txBody>
          <a:bodyPr anchor="t" anchorCtr="0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6DADA-AEC3-414F-B697-76CD612200B9}" type="datetime1">
              <a:rPr lang="en-US" smtClean="0"/>
              <a:t>2025-06-23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1" y="4629150"/>
            <a:ext cx="4000499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4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7" y="1756108"/>
            <a:ext cx="9013782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7" y="1851660"/>
            <a:ext cx="9014622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5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0F00-299A-43B2-B9C5-15425944D1A6}" type="datetime1">
              <a:rPr lang="en-US" smtClean="0"/>
              <a:t>2025-06-23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1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1085851"/>
            <a:ext cx="3733801" cy="571500"/>
          </a:xfrm>
          <a:noFill/>
          <a:ln w="12700" cap="sq" cmpd="sng" algn="ctr">
            <a:noFill/>
            <a:prstDash val="solid"/>
          </a:ln>
        </p:spPr>
        <p:txBody>
          <a:bodyPr lIns="87916" anchor="b" anchorCtr="0">
            <a:noAutofit/>
          </a:bodyPr>
          <a:lstStyle>
            <a:lvl1pPr marL="0" indent="0">
              <a:buNone/>
              <a:defRPr sz="23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7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1" y="1085851"/>
            <a:ext cx="3733801" cy="571500"/>
          </a:xfrm>
          <a:noFill/>
          <a:ln w="12700" cap="sq" cmpd="sng" algn="ctr">
            <a:noFill/>
            <a:prstDash val="solid"/>
          </a:ln>
        </p:spPr>
        <p:txBody>
          <a:bodyPr lIns="87916" anchor="b" anchorCtr="0">
            <a:noAutofit/>
          </a:bodyPr>
          <a:lstStyle>
            <a:lvl1pPr marL="0" indent="0">
              <a:buNone/>
              <a:defRPr sz="23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7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CF04-5070-4FBA-BCBB-05551ABD8144}" type="datetime1">
              <a:rPr lang="en-US" smtClean="0"/>
              <a:t>2025-06-23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1" y="1685925"/>
            <a:ext cx="3733801" cy="29146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1" y="1685925"/>
            <a:ext cx="3733801" cy="29146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08F0-FF56-44DD-B9E9-639DC090AD71}" type="datetime1">
              <a:rPr lang="en-US" smtClean="0"/>
              <a:t>2025-06-23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7424-37F0-46E8-9C8E-793850C83AB6}" type="datetime1">
              <a:rPr lang="en-US" smtClean="0"/>
              <a:t>2025-06-23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6" y="52316"/>
            <a:ext cx="9013374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04788"/>
            <a:ext cx="7772400" cy="857250"/>
          </a:xfrm>
        </p:spPr>
        <p:txBody>
          <a:bodyPr anchor="b" anchorCtr="0"/>
          <a:lstStyle>
            <a:lvl1pPr algn="l">
              <a:buNone/>
              <a:defRPr sz="3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1" y="1200150"/>
            <a:ext cx="1905001" cy="3371850"/>
          </a:xfrm>
        </p:spPr>
        <p:txBody>
          <a:bodyPr/>
          <a:lstStyle>
            <a:lvl1pPr marL="0" indent="0">
              <a:buNone/>
              <a:defRPr sz="1700"/>
            </a:lvl1pPr>
            <a:lvl2pPr>
              <a:buNone/>
              <a:defRPr sz="12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DCFB-86CC-43DF-A500-F039ACCC0C66}" type="datetime1">
              <a:rPr lang="en-US" smtClean="0"/>
              <a:t>2025-06-23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1" cy="33718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7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500"/>
            </a:lvl1pPr>
            <a:lvl2pPr>
              <a:defRPr sz="12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3866-0749-444E-B04E-23BD34FDFB51}" type="datetime1">
              <a:rPr lang="en-US" smtClean="0"/>
              <a:t>2025-06-23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1" y="4629150"/>
            <a:ext cx="3886201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5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6" y="3512666"/>
            <a:ext cx="9006841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12" y="3487857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3" y="3579920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11" y="50008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1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6" tIns="43957" rIns="87916" bIns="43957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6" y="52316"/>
            <a:ext cx="9013374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1" y="205979"/>
            <a:ext cx="7772400" cy="857250"/>
          </a:xfrm>
          <a:prstGeom prst="rect">
            <a:avLst/>
          </a:prstGeom>
        </p:spPr>
        <p:txBody>
          <a:bodyPr lIns="87916" tIns="43957" rIns="87916" bIns="87916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1" y="1085850"/>
            <a:ext cx="7772400" cy="3429000"/>
          </a:xfrm>
          <a:prstGeom prst="rect">
            <a:avLst/>
          </a:prstGeom>
        </p:spPr>
        <p:txBody>
          <a:bodyPr lIns="87916" tIns="43957" rIns="87916" bIns="43957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1" y="4643438"/>
            <a:ext cx="2476499" cy="357188"/>
          </a:xfrm>
          <a:prstGeom prst="rect">
            <a:avLst/>
          </a:prstGeom>
        </p:spPr>
        <p:txBody>
          <a:bodyPr lIns="87916" tIns="43957" rIns="87916" bIns="43957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9FBE920-E4F6-43A4-A41A-3E3B2975D6B0}" type="datetime1">
              <a:rPr lang="en-US" smtClean="0"/>
              <a:t>2025-06-23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lIns="87916" tIns="43957" rIns="87916" bIns="43957"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5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3746" indent="-263746" algn="l" rtl="0" eaLnBrk="1" latinLnBrk="0" hangingPunct="1">
        <a:spcBef>
          <a:spcPts val="557"/>
        </a:spcBef>
        <a:buClr>
          <a:schemeClr val="accent1"/>
        </a:buClr>
        <a:buSzPct val="85000"/>
        <a:buFont typeface="Wingdings 2"/>
        <a:buChar char="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27491" indent="-219788" algn="l" rtl="0" eaLnBrk="1" latinLnBrk="0" hangingPunct="1">
        <a:spcBef>
          <a:spcPts val="355"/>
        </a:spcBef>
        <a:buClr>
          <a:schemeClr val="accent2"/>
        </a:buClr>
        <a:buSzPct val="85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791236" indent="-219788" algn="l" rtl="0" eaLnBrk="1" latinLnBrk="0" hangingPunct="1">
        <a:spcBef>
          <a:spcPts val="355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54982" indent="-219788" algn="l" rtl="0" eaLnBrk="1" latinLnBrk="0" hangingPunct="1">
        <a:spcBef>
          <a:spcPts val="355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18728" indent="-219788" algn="l" rtl="0" eaLnBrk="1" latinLnBrk="0" hangingPunct="1">
        <a:spcBef>
          <a:spcPts val="355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82473" indent="-219788" algn="l" rtl="0" eaLnBrk="1" latinLnBrk="0" hangingPunct="1">
        <a:spcBef>
          <a:spcPts val="355"/>
        </a:spcBef>
        <a:buClr>
          <a:schemeClr val="accent3"/>
        </a:buClr>
        <a:buChar char="•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846219" indent="-219788" algn="l" rtl="0" eaLnBrk="1" latinLnBrk="0" hangingPunct="1">
        <a:spcBef>
          <a:spcPts val="355"/>
        </a:spcBef>
        <a:buClr>
          <a:schemeClr val="accent2"/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109965" indent="-219788" algn="l" rtl="0" eaLnBrk="1" latinLnBrk="0" hangingPunct="1">
        <a:spcBef>
          <a:spcPts val="355"/>
        </a:spcBef>
        <a:buClr>
          <a:schemeClr val="accent1">
            <a:tint val="60000"/>
          </a:schemeClr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373709" indent="-219788" algn="l" rtl="0" eaLnBrk="1" latinLnBrk="0" hangingPunct="1">
        <a:spcBef>
          <a:spcPts val="355"/>
        </a:spcBef>
        <a:buClr>
          <a:schemeClr val="accent2">
            <a:tint val="60000"/>
          </a:schemeClr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395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791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187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7583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1978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6374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0770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5166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571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Libraries: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32E9B2-7460-49AD-3185-B48862B02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698" y="361950"/>
            <a:ext cx="6494604" cy="3709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1BB747-6B12-9C21-0827-213ABD687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225" y="711200"/>
            <a:ext cx="6559550" cy="429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972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65608A-6B9A-82E6-673C-ADCFDA18D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EDE9D0-FEA7-8CAF-345D-FA5F13E98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Picture 3" descr="A graph of a fraction&#10;&#10;AI-generated content may be incorrect.">
            <a:extLst>
              <a:ext uri="{FF2B5EF4-FFF2-40B4-BE49-F238E27FC236}">
                <a16:creationId xmlns:a16="http://schemas.microsoft.com/office/drawing/2014/main" id="{8BBF8AF2-F977-18D1-8D4A-D7721D3B4F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74173"/>
            <a:ext cx="4100954" cy="3995155"/>
          </a:xfrm>
          <a:prstGeom prst="rect">
            <a:avLst/>
          </a:prstGeom>
        </p:spPr>
      </p:pic>
      <p:pic>
        <p:nvPicPr>
          <p:cNvPr id="6" name="Picture 5" descr="A graph of a fraction of a fraction&#10;&#10;AI-generated content may be incorrect.">
            <a:extLst>
              <a:ext uri="{FF2B5EF4-FFF2-40B4-BE49-F238E27FC236}">
                <a16:creationId xmlns:a16="http://schemas.microsoft.com/office/drawing/2014/main" id="{A7CD0CE9-DA05-BB26-64B9-834A448C99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046" y="574173"/>
            <a:ext cx="4100954" cy="399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22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A69F20-C9D9-460F-173C-A13FC12FA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F36DB5-9BE5-2F83-465C-C60C9328A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Picture 3" descr="A graph of a fractional fraction&#10;&#10;AI-generated content may be incorrect.">
            <a:extLst>
              <a:ext uri="{FF2B5EF4-FFF2-40B4-BE49-F238E27FC236}">
                <a16:creationId xmlns:a16="http://schemas.microsoft.com/office/drawing/2014/main" id="{163BC883-7FFB-4ED0-DB7E-2D5A498C3D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74173"/>
            <a:ext cx="4048055" cy="3995155"/>
          </a:xfrm>
          <a:prstGeom prst="rect">
            <a:avLst/>
          </a:prstGeom>
        </p:spPr>
      </p:pic>
      <p:pic>
        <p:nvPicPr>
          <p:cNvPr id="6" name="Picture 5" descr="A graph of a fraction&#10;&#10;AI-generated content may be incorrect.">
            <a:extLst>
              <a:ext uri="{FF2B5EF4-FFF2-40B4-BE49-F238E27FC236}">
                <a16:creationId xmlns:a16="http://schemas.microsoft.com/office/drawing/2014/main" id="{981DEA57-1A85-D721-29D3-A688904A1D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545" y="574173"/>
            <a:ext cx="4048055" cy="399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19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D5C117-5EC5-3476-A95D-708FDAE7A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B754B4-4E0A-8140-508D-29456F1A7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" name="Picture 3" descr="A graph of a fraction&#10;&#10;AI-generated content may be incorrect.">
            <a:extLst>
              <a:ext uri="{FF2B5EF4-FFF2-40B4-BE49-F238E27FC236}">
                <a16:creationId xmlns:a16="http://schemas.microsoft.com/office/drawing/2014/main" id="{E8392D6B-5AA4-66C2-FA38-54606A3685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74173"/>
            <a:ext cx="4048055" cy="3995155"/>
          </a:xfrm>
          <a:prstGeom prst="rect">
            <a:avLst/>
          </a:prstGeom>
        </p:spPr>
      </p:pic>
      <p:pic>
        <p:nvPicPr>
          <p:cNvPr id="6" name="Picture 5" descr="A graph of a fraction&#10;&#10;AI-generated content may be incorrect.">
            <a:extLst>
              <a:ext uri="{FF2B5EF4-FFF2-40B4-BE49-F238E27FC236}">
                <a16:creationId xmlns:a16="http://schemas.microsoft.com/office/drawing/2014/main" id="{F19C9F89-04D8-53F4-463B-62ED29B542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45" y="574173"/>
            <a:ext cx="4048055" cy="399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207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C16A9-1369-3919-B6C0-074F434CB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724C21-AF51-220E-C311-E6A374D51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" name="Picture 3" descr="A graph of a fraction of a fraction&#10;&#10;AI-generated content may be incorrect.">
            <a:extLst>
              <a:ext uri="{FF2B5EF4-FFF2-40B4-BE49-F238E27FC236}">
                <a16:creationId xmlns:a16="http://schemas.microsoft.com/office/drawing/2014/main" id="{842D65E5-C9A8-5B29-E0F1-226D1DC09C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74173"/>
            <a:ext cx="4100954" cy="3995155"/>
          </a:xfrm>
          <a:prstGeom prst="rect">
            <a:avLst/>
          </a:prstGeom>
        </p:spPr>
      </p:pic>
      <p:pic>
        <p:nvPicPr>
          <p:cNvPr id="6" name="Picture 5" descr="A graph of a fraction&#10;&#10;AI-generated content may be incorrect.">
            <a:extLst>
              <a:ext uri="{FF2B5EF4-FFF2-40B4-BE49-F238E27FC236}">
                <a16:creationId xmlns:a16="http://schemas.microsoft.com/office/drawing/2014/main" id="{031B51F0-A1EB-8718-AF7A-54CA5BB7A4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45" y="574173"/>
            <a:ext cx="4048055" cy="399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922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85888-B814-9152-B244-1D0B80FF4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859736-0EE2-A53B-6C46-635C5A669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" name="Picture 3" descr="A graph of a normal distribution&#10;&#10;AI-generated content may be incorrect.">
            <a:extLst>
              <a:ext uri="{FF2B5EF4-FFF2-40B4-BE49-F238E27FC236}">
                <a16:creationId xmlns:a16="http://schemas.microsoft.com/office/drawing/2014/main" id="{AD8ACEAA-CAF2-37FE-652F-75A03E11C9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80" y="469634"/>
            <a:ext cx="3589595" cy="4204233"/>
          </a:xfrm>
          <a:prstGeom prst="rect">
            <a:avLst/>
          </a:prstGeom>
        </p:spPr>
      </p:pic>
      <p:pic>
        <p:nvPicPr>
          <p:cNvPr id="6" name="Picture 5" descr="A graph of a normal distribution&#10;&#10;AI-generated content may be incorrect.">
            <a:extLst>
              <a:ext uri="{FF2B5EF4-FFF2-40B4-BE49-F238E27FC236}">
                <a16:creationId xmlns:a16="http://schemas.microsoft.com/office/drawing/2014/main" id="{1B8CD1EC-E8CB-B19A-6608-DBF177E97E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926" y="469634"/>
            <a:ext cx="3589595" cy="42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899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ADCBE-6ECC-2DB9-10D1-CC68A05B6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4ECA07-8659-6711-48FA-9FDB774D6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" name="Picture 3" descr="A graph of a normal distribution&#10;&#10;AI-generated content may be incorrect.">
            <a:extLst>
              <a:ext uri="{FF2B5EF4-FFF2-40B4-BE49-F238E27FC236}">
                <a16:creationId xmlns:a16="http://schemas.microsoft.com/office/drawing/2014/main" id="{4D5D5314-19D1-F31E-7F07-72CDCCFB98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69634"/>
            <a:ext cx="3589595" cy="4204233"/>
          </a:xfrm>
          <a:prstGeom prst="rect">
            <a:avLst/>
          </a:prstGeom>
        </p:spPr>
      </p:pic>
      <p:pic>
        <p:nvPicPr>
          <p:cNvPr id="6" name="Picture 5" descr="A graph of a normal distribution&#10;&#10;AI-generated content may be incorrect.">
            <a:extLst>
              <a:ext uri="{FF2B5EF4-FFF2-40B4-BE49-F238E27FC236}">
                <a16:creationId xmlns:a16="http://schemas.microsoft.com/office/drawing/2014/main" id="{4874EC01-32BD-534B-98ED-787975F61C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405" y="469634"/>
            <a:ext cx="3589595" cy="42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05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EAB32-B91B-5F03-C2B5-C254CCA7E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BF9BFA-44FA-A84B-68B2-4A1006A3D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" name="Picture 3" descr="A graph of a normal distribution&#10;&#10;AI-generated content may be incorrect.">
            <a:extLst>
              <a:ext uri="{FF2B5EF4-FFF2-40B4-BE49-F238E27FC236}">
                <a16:creationId xmlns:a16="http://schemas.microsoft.com/office/drawing/2014/main" id="{E5529B3C-FD7B-8700-4644-585197CC5C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69634"/>
            <a:ext cx="3589595" cy="4204233"/>
          </a:xfrm>
          <a:prstGeom prst="rect">
            <a:avLst/>
          </a:prstGeom>
        </p:spPr>
      </p:pic>
      <p:pic>
        <p:nvPicPr>
          <p:cNvPr id="6" name="Picture 5" descr="A graph of a normal distribution&#10;&#10;AI-generated content may be incorrect.">
            <a:extLst>
              <a:ext uri="{FF2B5EF4-FFF2-40B4-BE49-F238E27FC236}">
                <a16:creationId xmlns:a16="http://schemas.microsoft.com/office/drawing/2014/main" id="{BE52F3E7-3AA4-80B4-4E23-5A4E1D5431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205" y="469634"/>
            <a:ext cx="3589595" cy="42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05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8CD8E0-DF41-196F-5D8B-E6ACAB261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C43F8F-AAF5-1954-F077-F4A4FF36B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" name="Picture 3" descr="A graph of a normal distribution&#10;&#10;AI-generated content may be incorrect.">
            <a:extLst>
              <a:ext uri="{FF2B5EF4-FFF2-40B4-BE49-F238E27FC236}">
                <a16:creationId xmlns:a16="http://schemas.microsoft.com/office/drawing/2014/main" id="{E09E914E-2973-4C19-7A19-6AEEC90640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34464"/>
            <a:ext cx="2966607" cy="3474573"/>
          </a:xfrm>
          <a:prstGeom prst="rect">
            <a:avLst/>
          </a:prstGeom>
        </p:spPr>
      </p:pic>
      <p:pic>
        <p:nvPicPr>
          <p:cNvPr id="6" name="Picture 5" descr="A graph of a normal distribution&#10;&#10;AI-generated content may be incorrect.">
            <a:extLst>
              <a:ext uri="{FF2B5EF4-FFF2-40B4-BE49-F238E27FC236}">
                <a16:creationId xmlns:a16="http://schemas.microsoft.com/office/drawing/2014/main" id="{8D3DDBCF-1D57-6BA1-12ED-76E357EFD9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834464"/>
            <a:ext cx="2966607" cy="3474573"/>
          </a:xfrm>
          <a:prstGeom prst="rect">
            <a:avLst/>
          </a:prstGeom>
        </p:spPr>
      </p:pic>
      <p:pic>
        <p:nvPicPr>
          <p:cNvPr id="8" name="Picture 7" descr="A graph of a normal distribution&#10;&#10;AI-generated content may be incorrect.">
            <a:extLst>
              <a:ext uri="{FF2B5EF4-FFF2-40B4-BE49-F238E27FC236}">
                <a16:creationId xmlns:a16="http://schemas.microsoft.com/office/drawing/2014/main" id="{19FA1B0A-906E-0BF0-786A-23AFEF8446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193" y="834464"/>
            <a:ext cx="2966607" cy="347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19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C46C1E-0870-3827-5F44-86421D04B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E2CC51-B214-EA2D-EA20-5D1E868C7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" name="Picture 3" descr="A graph of a normal distribution&#10;&#10;AI-generated content may be incorrect.">
            <a:extLst>
              <a:ext uri="{FF2B5EF4-FFF2-40B4-BE49-F238E27FC236}">
                <a16:creationId xmlns:a16="http://schemas.microsoft.com/office/drawing/2014/main" id="{18EB54F5-7AF9-BBF1-3887-43EBB6B25D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69634"/>
            <a:ext cx="3589595" cy="4204233"/>
          </a:xfrm>
          <a:prstGeom prst="rect">
            <a:avLst/>
          </a:prstGeom>
        </p:spPr>
      </p:pic>
      <p:pic>
        <p:nvPicPr>
          <p:cNvPr id="6" name="Picture 5" descr="A graph of a normal distribution&#10;&#10;AI-generated content may be incorrect.">
            <a:extLst>
              <a:ext uri="{FF2B5EF4-FFF2-40B4-BE49-F238E27FC236}">
                <a16:creationId xmlns:a16="http://schemas.microsoft.com/office/drawing/2014/main" id="{75A53E94-2035-01AC-2385-3D179B887B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819" y="469634"/>
            <a:ext cx="3521581" cy="42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54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9C76C-F1C2-B5B0-FBEB-2F061464F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E44C93-6F38-73C0-9295-48130632C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4" name="Picture 3" descr="A graph of a normal distribution&#10;&#10;AI-generated content may be incorrect.">
            <a:extLst>
              <a:ext uri="{FF2B5EF4-FFF2-40B4-BE49-F238E27FC236}">
                <a16:creationId xmlns:a16="http://schemas.microsoft.com/office/drawing/2014/main" id="{1116764D-9D69-CE32-507E-50DAF35C75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69634"/>
            <a:ext cx="3589595" cy="4204233"/>
          </a:xfrm>
          <a:prstGeom prst="rect">
            <a:avLst/>
          </a:prstGeom>
        </p:spPr>
      </p:pic>
      <p:pic>
        <p:nvPicPr>
          <p:cNvPr id="6" name="Picture 5" descr="A graph of a normal distribution&#10;&#10;AI-generated content may be incorrect.">
            <a:extLst>
              <a:ext uri="{FF2B5EF4-FFF2-40B4-BE49-F238E27FC236}">
                <a16:creationId xmlns:a16="http://schemas.microsoft.com/office/drawing/2014/main" id="{8C83B033-B3E6-FB58-1BF9-16397F53CA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005" y="469634"/>
            <a:ext cx="3589595" cy="42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54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9F05B-5266-AEBA-0ADA-67372F5D6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2B877C-C986-5B74-5192-302E20819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779526E-6EA9-B4F7-4EC9-0C5A21DC71A2}"/>
              </a:ext>
            </a:extLst>
          </p:cNvPr>
          <p:cNvSpPr/>
          <p:nvPr/>
        </p:nvSpPr>
        <p:spPr>
          <a:xfrm>
            <a:off x="304800" y="571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Libraries: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95BDF7-FFF1-3931-1A48-91EEA4D30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88" y="452274"/>
            <a:ext cx="7557025" cy="42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41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DAA634-5134-BE1A-DDC6-B7D6402E0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C99C62-A775-B9C8-D69A-912F46041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" name="Picture 3" descr="A graph of a normal distribution&#10;&#10;AI-generated content may be incorrect.">
            <a:extLst>
              <a:ext uri="{FF2B5EF4-FFF2-40B4-BE49-F238E27FC236}">
                <a16:creationId xmlns:a16="http://schemas.microsoft.com/office/drawing/2014/main" id="{11EDBA59-640C-0944-FF45-ACE4786F8D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69634"/>
            <a:ext cx="3521581" cy="4204233"/>
          </a:xfrm>
          <a:prstGeom prst="rect">
            <a:avLst/>
          </a:prstGeom>
        </p:spPr>
      </p:pic>
      <p:pic>
        <p:nvPicPr>
          <p:cNvPr id="6" name="Picture 5" descr="A graph of a normal distribution&#10;&#10;AI-generated content may be incorrect.">
            <a:extLst>
              <a:ext uri="{FF2B5EF4-FFF2-40B4-BE49-F238E27FC236}">
                <a16:creationId xmlns:a16="http://schemas.microsoft.com/office/drawing/2014/main" id="{BCCA9590-576D-9605-EEFA-E8722A4C47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005" y="469634"/>
            <a:ext cx="3589595" cy="42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291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FF07E4-FE29-EEE9-B5D8-1556FFC41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CC8AFF-1150-5DE9-BF37-5EB50B70B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4" name="Picture 3" descr="A graph of a normal distribution&#10;&#10;AI-generated content may be incorrect.">
            <a:extLst>
              <a:ext uri="{FF2B5EF4-FFF2-40B4-BE49-F238E27FC236}">
                <a16:creationId xmlns:a16="http://schemas.microsoft.com/office/drawing/2014/main" id="{43CAB00C-5716-6211-9104-AC3ABDFC6B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69634"/>
            <a:ext cx="3589595" cy="4204233"/>
          </a:xfrm>
          <a:prstGeom prst="rect">
            <a:avLst/>
          </a:prstGeom>
        </p:spPr>
      </p:pic>
      <p:pic>
        <p:nvPicPr>
          <p:cNvPr id="6" name="Picture 5" descr="A graph of a normal distribution&#10;&#10;AI-generated content may be incorrect.">
            <a:extLst>
              <a:ext uri="{FF2B5EF4-FFF2-40B4-BE49-F238E27FC236}">
                <a16:creationId xmlns:a16="http://schemas.microsoft.com/office/drawing/2014/main" id="{0220CEA3-EA53-8FB6-11A0-E4CD9FD4D8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219" y="469634"/>
            <a:ext cx="3521581" cy="42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753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FC311-3C0D-9B77-51C3-0429863EB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97DBD6-8E89-AD70-B9A8-0B75D792A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4" name="Picture 3" descr="A graph of a normal distribution&#10;&#10;AI-generated content may be incorrect.">
            <a:extLst>
              <a:ext uri="{FF2B5EF4-FFF2-40B4-BE49-F238E27FC236}">
                <a16:creationId xmlns:a16="http://schemas.microsoft.com/office/drawing/2014/main" id="{7DB9FE09-AE9E-73DB-C3D2-450FB66D70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69634"/>
            <a:ext cx="3589595" cy="4204233"/>
          </a:xfrm>
          <a:prstGeom prst="rect">
            <a:avLst/>
          </a:prstGeom>
        </p:spPr>
      </p:pic>
      <p:pic>
        <p:nvPicPr>
          <p:cNvPr id="6" name="Picture 5" descr="A graph of a normal distribution&#10;&#10;AI-generated content may be incorrect.">
            <a:extLst>
              <a:ext uri="{FF2B5EF4-FFF2-40B4-BE49-F238E27FC236}">
                <a16:creationId xmlns:a16="http://schemas.microsoft.com/office/drawing/2014/main" id="{FB7630A8-290E-7B39-C94F-2FBB1FA57A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005" y="469634"/>
            <a:ext cx="3589595" cy="42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263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7427EE-E26E-09A9-C080-318D70CF9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43EC13-F8CE-D7CD-A013-65B3A9BDB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6B628E9-C1B4-8CEA-8AFE-1D4230C71571}"/>
              </a:ext>
            </a:extLst>
          </p:cNvPr>
          <p:cNvSpPr/>
          <p:nvPr/>
        </p:nvSpPr>
        <p:spPr>
          <a:xfrm>
            <a:off x="304800" y="571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Libraries: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06B1D8-870D-272A-42A6-C305FA2E7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39557"/>
            <a:ext cx="4063241" cy="38643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59AB11-03D1-FA2C-5473-CC5C8EB3F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1213" y="446337"/>
            <a:ext cx="3132187" cy="425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262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7DF75-2762-300C-AD39-5DD881D13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5E43E6-CF18-72D8-EE51-1B3A0C4AD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30A933B-66A4-EB89-C0A8-A16FB4808003}"/>
              </a:ext>
            </a:extLst>
          </p:cNvPr>
          <p:cNvSpPr/>
          <p:nvPr/>
        </p:nvSpPr>
        <p:spPr>
          <a:xfrm>
            <a:off x="304800" y="571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Dataset stats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E874B0-592E-FBFF-F4AB-EB0BABC96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7" y="361950"/>
            <a:ext cx="8963827" cy="4065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9FA47D-6B49-697F-D48F-CB113BA78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87" y="819150"/>
            <a:ext cx="8963827" cy="231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41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 descr="A graph of a fraction&#10;&#10;AI-generated content may be incorrect.">
            <a:extLst>
              <a:ext uri="{FF2B5EF4-FFF2-40B4-BE49-F238E27FC236}">
                <a16:creationId xmlns:a16="http://schemas.microsoft.com/office/drawing/2014/main" id="{ED17660D-84AB-E363-3CC7-9045C898A7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74173"/>
            <a:ext cx="4048055" cy="3995155"/>
          </a:xfrm>
          <a:prstGeom prst="rect">
            <a:avLst/>
          </a:prstGeom>
        </p:spPr>
      </p:pic>
      <p:pic>
        <p:nvPicPr>
          <p:cNvPr id="7" name="Picture 6" descr="A graph of a fraction&#10;&#10;AI-generated content may be incorrect.">
            <a:extLst>
              <a:ext uri="{FF2B5EF4-FFF2-40B4-BE49-F238E27FC236}">
                <a16:creationId xmlns:a16="http://schemas.microsoft.com/office/drawing/2014/main" id="{37876EAC-B4CA-D994-8FA3-DC62FE2585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45" y="574173"/>
            <a:ext cx="4048055" cy="399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299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95DA4F-8CD1-7689-D690-35C0AD05B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B926C4-1A9A-B5F2-0519-62806101D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Picture 3" descr="A graph of a fraction&#10;&#10;AI-generated content may be incorrect.">
            <a:extLst>
              <a:ext uri="{FF2B5EF4-FFF2-40B4-BE49-F238E27FC236}">
                <a16:creationId xmlns:a16="http://schemas.microsoft.com/office/drawing/2014/main" id="{517ACEDB-818F-6F13-1F16-A3D42EE55A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74173"/>
            <a:ext cx="4048055" cy="39951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57CB3E-C9AC-6273-6CEB-E7F725D6A3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646" y="574173"/>
            <a:ext cx="4100954" cy="399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802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2072E7-9875-0675-5EB6-5819B83F8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87F28A-69EE-4FE2-FF12-5FE82D513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Picture 3" descr="A graph of a fraction&#10;&#10;AI-generated content may be incorrect.">
            <a:extLst>
              <a:ext uri="{FF2B5EF4-FFF2-40B4-BE49-F238E27FC236}">
                <a16:creationId xmlns:a16="http://schemas.microsoft.com/office/drawing/2014/main" id="{4195DBB6-B553-55B6-8FC7-608095F308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4173"/>
            <a:ext cx="4048055" cy="3995155"/>
          </a:xfrm>
          <a:prstGeom prst="rect">
            <a:avLst/>
          </a:prstGeom>
        </p:spPr>
      </p:pic>
      <p:pic>
        <p:nvPicPr>
          <p:cNvPr id="6" name="Picture 5" descr="A graph of a fraction&#10;&#10;AI-generated content may be incorrect.">
            <a:extLst>
              <a:ext uri="{FF2B5EF4-FFF2-40B4-BE49-F238E27FC236}">
                <a16:creationId xmlns:a16="http://schemas.microsoft.com/office/drawing/2014/main" id="{B733C331-1599-E594-75A6-2D8BBDF9B7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745" y="574173"/>
            <a:ext cx="4048055" cy="399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05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57C942-3699-CF2A-1295-52E3FC2CB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97322F-6E37-6182-97B9-70741D874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3" descr="A graph of a fraction&#10;&#10;AI-generated content may be incorrect.">
            <a:extLst>
              <a:ext uri="{FF2B5EF4-FFF2-40B4-BE49-F238E27FC236}">
                <a16:creationId xmlns:a16="http://schemas.microsoft.com/office/drawing/2014/main" id="{829EF374-5DFC-8430-F6A2-A30BF2E9D0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70941"/>
            <a:ext cx="3041364" cy="3001619"/>
          </a:xfrm>
          <a:prstGeom prst="rect">
            <a:avLst/>
          </a:prstGeom>
        </p:spPr>
      </p:pic>
      <p:pic>
        <p:nvPicPr>
          <p:cNvPr id="6" name="Picture 5" descr="A graph of a fractional line&#10;&#10;AI-generated content may be incorrect.">
            <a:extLst>
              <a:ext uri="{FF2B5EF4-FFF2-40B4-BE49-F238E27FC236}">
                <a16:creationId xmlns:a16="http://schemas.microsoft.com/office/drawing/2014/main" id="{83E10D49-3E6C-0E34-5BC0-D91F198592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070941"/>
            <a:ext cx="3041364" cy="3001619"/>
          </a:xfrm>
          <a:prstGeom prst="rect">
            <a:avLst/>
          </a:prstGeom>
        </p:spPr>
      </p:pic>
      <p:pic>
        <p:nvPicPr>
          <p:cNvPr id="8" name="Picture 7" descr="A graph of a fraction&#10;&#10;AI-generated content may be incorrect.">
            <a:extLst>
              <a:ext uri="{FF2B5EF4-FFF2-40B4-BE49-F238E27FC236}">
                <a16:creationId xmlns:a16="http://schemas.microsoft.com/office/drawing/2014/main" id="{87F7A0F4-CEB3-3DA7-AB0F-0EC8706C52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436" y="1070941"/>
            <a:ext cx="3041364" cy="300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70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2DF1A-A272-48B9-B154-BF0CD8554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4557BA-1771-EEE9-9771-658D6C27C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 3" descr="A graph of a fraction&#10;&#10;AI-generated content may be incorrect.">
            <a:extLst>
              <a:ext uri="{FF2B5EF4-FFF2-40B4-BE49-F238E27FC236}">
                <a16:creationId xmlns:a16="http://schemas.microsoft.com/office/drawing/2014/main" id="{0F512239-1862-FE27-1453-D114EF476C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46" y="574173"/>
            <a:ext cx="4100954" cy="3995155"/>
          </a:xfrm>
          <a:prstGeom prst="rect">
            <a:avLst/>
          </a:prstGeom>
        </p:spPr>
      </p:pic>
      <p:pic>
        <p:nvPicPr>
          <p:cNvPr id="6" name="Picture 5" descr="A graph of a fraction&#10;&#10;AI-generated content may be incorrect.">
            <a:extLst>
              <a:ext uri="{FF2B5EF4-FFF2-40B4-BE49-F238E27FC236}">
                <a16:creationId xmlns:a16="http://schemas.microsoft.com/office/drawing/2014/main" id="{42C4AA25-A846-6514-F693-477E3E3BBB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45" y="574172"/>
            <a:ext cx="4048055" cy="399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65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FF4B4B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73231</TotalTime>
  <Words>30</Words>
  <Application>Microsoft Office PowerPoint</Application>
  <PresentationFormat>On-screen Show (16:9)</PresentationFormat>
  <Paragraphs>26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Calibri</vt:lpstr>
      <vt:lpstr>Franklin Gothic Book</vt:lpstr>
      <vt:lpstr>Perpetua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 MARINOV</dc:title>
  <dc:creator>Georgi</dc:creator>
  <cp:lastModifiedBy>Georgi Kolev Marinov</cp:lastModifiedBy>
  <cp:revision>2080</cp:revision>
  <dcterms:created xsi:type="dcterms:W3CDTF">2009-02-17T08:29:48Z</dcterms:created>
  <dcterms:modified xsi:type="dcterms:W3CDTF">2025-06-23T15:31:49Z</dcterms:modified>
</cp:coreProperties>
</file>