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29"/>
  </p:notesMasterIdLst>
  <p:sldIdLst>
    <p:sldId id="408" r:id="rId2"/>
    <p:sldId id="384" r:id="rId3"/>
    <p:sldId id="387" r:id="rId4"/>
    <p:sldId id="411" r:id="rId5"/>
    <p:sldId id="409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6" r:id="rId14"/>
    <p:sldId id="397" r:id="rId15"/>
    <p:sldId id="395" r:id="rId16"/>
    <p:sldId id="398" r:id="rId17"/>
    <p:sldId id="412" r:id="rId18"/>
    <p:sldId id="410" r:id="rId19"/>
    <p:sldId id="399" r:id="rId20"/>
    <p:sldId id="400" r:id="rId21"/>
    <p:sldId id="401" r:id="rId22"/>
    <p:sldId id="402" r:id="rId23"/>
    <p:sldId id="403" r:id="rId24"/>
    <p:sldId id="404" r:id="rId25"/>
    <p:sldId id="405" r:id="rId26"/>
    <p:sldId id="406" r:id="rId27"/>
    <p:sldId id="407" r:id="rId28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2019-03-27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2019-03-27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2019-03-27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2019-03-27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2019-03-27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2019-03-27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2019-03-27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2019-03-27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2019-03-27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2019-03-27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2019-03-27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2019-03-27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2019-03-27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8150"/>
            <a:ext cx="8534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Used GENCODE V29 (hg38) as annotation</a:t>
            </a: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Split genes by biotypes: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protein_coding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lincRNAs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miRNA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Ribozyme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snoRNA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snRNA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scaRNA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misc_RNA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Extended exons by 20bp on each side</a:t>
            </a: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Picked all guides within the extended exons for each gene (so that the site 12-16bp 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from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PAM is within the extended exon)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87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262807"/>
            <a:ext cx="8875076" cy="461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9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54292"/>
            <a:ext cx="8963827" cy="263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13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23660"/>
            <a:ext cx="8963827" cy="229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888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602896"/>
            <a:ext cx="8963827" cy="193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70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409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06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Top 10 ricin genes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326221"/>
              </p:ext>
            </p:extLst>
          </p:nvPr>
        </p:nvGraphicFramePr>
        <p:xfrm>
          <a:off x="1524000" y="438150"/>
          <a:ext cx="6388101" cy="1948815"/>
        </p:xfrm>
        <a:graphic>
          <a:graphicData uri="http://schemas.openxmlformats.org/drawingml/2006/table">
            <a:tbl>
              <a:tblPr/>
              <a:tblGrid>
                <a:gridCol w="1183850"/>
                <a:gridCol w="1183850"/>
                <a:gridCol w="1230735"/>
                <a:gridCol w="1605816"/>
                <a:gridCol w="1183850"/>
              </a:tblGrid>
              <a:tr h="1375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genesymbol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totalSNPs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nClinvarBenignSNPs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nClinvarPathogenicSNPs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nClinvarTotal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PIK3CA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CDKL5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SMAD4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PMM2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SMCHD1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HMBS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TBC1D24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0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7875" y="2495550"/>
            <a:ext cx="3681525" cy="241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50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36750" y="1652587"/>
          <a:ext cx="5727700" cy="229552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914400"/>
                <a:gridCol w="1765300"/>
                <a:gridCol w="18288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0.266249021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CDKL5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0.251665107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HMBS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0.397404551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0.486839243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0.19074049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PIK3CA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0.14928092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PMM2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0.263493621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SMAD4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0.242726941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SMCHD1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0.202118149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TBC1D24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0.405711122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guides: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361950"/>
            <a:ext cx="1955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All guides, i.e. CFD &gt; 0.0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062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1000" y="361950"/>
            <a:ext cx="1955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All guides, i.e. CFD &gt;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0.2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44699" y="1605915"/>
          <a:ext cx="5511801" cy="2388870"/>
        </p:xfrm>
        <a:graphic>
          <a:graphicData uri="http://schemas.openxmlformats.org/drawingml/2006/table">
            <a:tbl>
              <a:tblPr/>
              <a:tblGrid>
                <a:gridCol w="608899"/>
                <a:gridCol w="608899"/>
                <a:gridCol w="979946"/>
                <a:gridCol w="1611044"/>
                <a:gridCol w="1703013"/>
              </a:tblGrid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0.184547116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CDKL5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0.173721583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HMBS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0.277223998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0.350663476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NF1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0.109313659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PIK3CA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0.085522531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PMM2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0.18326791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SMAD4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0.149325556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SMCHD1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0.124269307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TBC1D24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0.23991457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guides: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660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696477"/>
            <a:ext cx="8963827" cy="175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922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84898"/>
            <a:ext cx="8963827" cy="377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6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Top 10 growth genes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426467"/>
              </p:ext>
            </p:extLst>
          </p:nvPr>
        </p:nvGraphicFramePr>
        <p:xfrm>
          <a:off x="1371600" y="438150"/>
          <a:ext cx="6005513" cy="1838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Worksheet" r:id="rId4" imgW="6905396" imgH="2114337" progId="Excel.Sheet.12">
                  <p:embed/>
                </p:oleObj>
              </mc:Choice>
              <mc:Fallback>
                <p:oleObj name="Worksheet" r:id="rId4" imgW="6905396" imgH="211433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1600" y="438150"/>
                        <a:ext cx="6005513" cy="1838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904076"/>
              </p:ext>
            </p:extLst>
          </p:nvPr>
        </p:nvGraphicFramePr>
        <p:xfrm>
          <a:off x="1295400" y="2343150"/>
          <a:ext cx="609600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Worksheet" r:id="rId7" imgW="10372934" imgH="3533943" progId="Excel.Sheet.12">
                  <p:embed/>
                </p:oleObj>
              </mc:Choice>
              <mc:Fallback>
                <p:oleObj name="Worksheet" r:id="rId7" imgW="10372934" imgH="35339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95400" y="2343150"/>
                        <a:ext cx="6096000" cy="207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184612"/>
            <a:ext cx="8963827" cy="277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100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68808"/>
            <a:ext cx="8963827" cy="260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89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14046"/>
            <a:ext cx="8963827" cy="391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3056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35347"/>
            <a:ext cx="8963827" cy="2272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127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040901"/>
            <a:ext cx="8963827" cy="306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776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7752"/>
            <a:ext cx="8963827" cy="410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421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546463"/>
            <a:ext cx="8875076" cy="405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04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105727"/>
            <a:ext cx="8963827" cy="293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7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936750" y="1652587"/>
          <a:ext cx="5727700" cy="229552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914400"/>
                <a:gridCol w="1765300"/>
                <a:gridCol w="18288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0.29638009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BRCA2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0.184049537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DKC1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0.300960735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DYNC1H1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0.29671879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0.244008041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KIF1A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0.47618294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0.457899306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SDHB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0.312348668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0.373280071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0.231390484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guides: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361950"/>
            <a:ext cx="1955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All guides, i.e. CFD &gt; 0.0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7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1000" y="361950"/>
            <a:ext cx="1955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All guides, i.e. CFD &gt;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0.2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44699" y="1605915"/>
          <a:ext cx="5511801" cy="2388870"/>
        </p:xfrm>
        <a:graphic>
          <a:graphicData uri="http://schemas.openxmlformats.org/drawingml/2006/table">
            <a:tbl>
              <a:tblPr/>
              <a:tblGrid>
                <a:gridCol w="608899"/>
                <a:gridCol w="608899"/>
                <a:gridCol w="979946"/>
                <a:gridCol w="1611044"/>
                <a:gridCol w="1703013"/>
              </a:tblGrid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0.238122172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BRCA2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0.1087735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DKC1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0.219298246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DYNC1H1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0.211407331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0.175506417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KIF1A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0.311019676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0.335069444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SDHB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0.227948807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SOD1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0.286284953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0.151211443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guides: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43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714989"/>
            <a:ext cx="8963827" cy="171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917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43870"/>
            <a:ext cx="8963827" cy="265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0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27485"/>
            <a:ext cx="8963827" cy="228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08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34570"/>
            <a:ext cx="8963827" cy="3674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373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965977"/>
            <a:ext cx="8875076" cy="321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11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54937</TotalTime>
  <Words>417</Words>
  <Application>Microsoft Office PowerPoint</Application>
  <PresentationFormat>On-screen Show (16:9)</PresentationFormat>
  <Paragraphs>338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Franklin Gothic Book</vt:lpstr>
      <vt:lpstr>Perpetua</vt:lpstr>
      <vt:lpstr>Wingdings 2</vt:lpstr>
      <vt:lpstr>Equity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1662</cp:revision>
  <dcterms:created xsi:type="dcterms:W3CDTF">2009-02-17T08:29:48Z</dcterms:created>
  <dcterms:modified xsi:type="dcterms:W3CDTF">2019-03-27T12:30:15Z</dcterms:modified>
</cp:coreProperties>
</file>