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3"/>
  </p:notesMasterIdLst>
  <p:sldIdLst>
    <p:sldId id="859" r:id="rId2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6433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2025-09-25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2025-09-25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2025-09-25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2025-09-25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2025-09-25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2025-09-25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2025-09-25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2025-09-25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2025-09-25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2025-09-25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2025-09-25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2025-09-25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2025-09-25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94045-A7D7-1AC7-5C73-8A4043F42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233861-DFDF-AB30-AF3B-ACC5611E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73AD146B-8F40-B15F-35CD-FA5BAFCF7B59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730F5A-9E7C-72FA-44EB-2531245BB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4065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3F25F1-1E10-1B89-A1F7-7157D21F8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19150"/>
            <a:ext cx="8963827" cy="219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782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87610</TotalTime>
  <Words>4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2735</cp:revision>
  <dcterms:created xsi:type="dcterms:W3CDTF">2009-02-17T08:29:48Z</dcterms:created>
  <dcterms:modified xsi:type="dcterms:W3CDTF">2025-09-26T01:40:08Z</dcterms:modified>
</cp:coreProperties>
</file>