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9"/>
  </p:notesMasterIdLst>
  <p:sldIdLst>
    <p:sldId id="515" r:id="rId2"/>
    <p:sldId id="541" r:id="rId3"/>
    <p:sldId id="542" r:id="rId4"/>
    <p:sldId id="543" r:id="rId5"/>
    <p:sldId id="544" r:id="rId6"/>
    <p:sldId id="547" r:id="rId7"/>
    <p:sldId id="548" r:id="rId8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2019-08-11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2019-08-11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2019-08-11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2019-08-11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2019-08-11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2019-08-11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2019-08-11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2019-08-11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2019-08-11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95311"/>
              </p:ext>
            </p:extLst>
          </p:nvPr>
        </p:nvGraphicFramePr>
        <p:xfrm>
          <a:off x="533400" y="57150"/>
          <a:ext cx="8305798" cy="4897653"/>
        </p:xfrm>
        <a:graphic>
          <a:graphicData uri="http://schemas.openxmlformats.org/drawingml/2006/table">
            <a:tbl>
              <a:tblPr/>
              <a:tblGrid>
                <a:gridCol w="1203674"/>
                <a:gridCol w="371056"/>
                <a:gridCol w="1873387"/>
                <a:gridCol w="515859"/>
                <a:gridCol w="543010"/>
                <a:gridCol w="552062"/>
                <a:gridCol w="533961"/>
                <a:gridCol w="563373"/>
                <a:gridCol w="371056"/>
                <a:gridCol w="588261"/>
                <a:gridCol w="291868"/>
                <a:gridCol w="470610"/>
                <a:gridCol w="427621"/>
              </a:tblGrid>
              <a:tr h="3410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Unique    non-chrM reads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Multi reads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chrM reads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chrM fraction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Unique non-chrM reads after dedup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TSS ratio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MACS default peaks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FRiP (MACS)</a:t>
                      </a:r>
                    </a:p>
                  </a:txBody>
                  <a:tcPr marL="5982" marR="5982" marT="59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11,442,420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5,753,696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0.48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C9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176,886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386,452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8D42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2,002,699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1,025,512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09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11,389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73,335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ADC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16,932,864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8,968,138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86,118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221,438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BE93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6,987,492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2,662,212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69,611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250,256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6,999,125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3,525,725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30,829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122,322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BC4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41,358,948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21,822,510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141,701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279,046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7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20,462,944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10,680,364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133,697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382,540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8E44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13,522,874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7,008,985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1.09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66,774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183,695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9A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21,944,102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11,309,351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98,910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230,350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BB8F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22,868,175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11,563,893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89,176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220,119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BE94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8,202,111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3,319,212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81,394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250,834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apo_Exaiptasia_pallida_20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8,158,980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4,136,302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BB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89,254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250,196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15,289,433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7,834,252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1.32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86,874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241,331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B889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17,226,162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8,767,107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64,697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181,996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AA6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5,004,459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2,554,411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A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55,423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185,524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9A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11,856,935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6,090,190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B8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135,689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368,882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924B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5,728,917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2,891,422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AB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69,098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268,091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07C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16,869,690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9,054,330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91,821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279,244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7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5,597,040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2,646,835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36,661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182,076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AA6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18,597,825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9,783,147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60,634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168,105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CEAD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apo_Exaiptasia_pallida_9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10,411,584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5,424,916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1.37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74,316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243,414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788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25,375,005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12,543,644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7B0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142,049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359,755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11,367,424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5,617,444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68,870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216,754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BF95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11,497,118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6,172,885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B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107,033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352,073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753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16,869,690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9,054,330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91,821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279,244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7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16,869,690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9,054,330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91,821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279,244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7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16,869,690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9,054,330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91,821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279,244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7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22,118,207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11,704,053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120,148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355,164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651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sym_Exaiptasia_pallida_29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18,576,644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9,508,526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107,810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359,193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19,738,191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10,399,723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124,284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363,238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944E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15,866,605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7,464,684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1.31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179,634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418,163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8433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25,223,341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12,192,739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0.54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3C2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159,046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331,864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D5D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2,067,856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1,025,271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197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11,482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80,356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8D8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21,843,706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11,557,294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1.27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118,254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352,249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753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15,291,922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7,796,463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99,109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329,594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E5E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81,679,335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41,897,607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0.58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B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241,938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541,741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5,837,718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2,923,740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B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110,556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316,757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A264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8,580,565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4,238,717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0.48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C9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220,023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483,239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7013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sym_Exaiptasia_pallida_39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39,970,381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21,487,661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5A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161,302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331,243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D5D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sym_Exaiptasia_pallida_40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21,707,955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11,001,042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DA9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131,634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403,109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83A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sym_Exaiptasia_pallida_41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25,303,884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12,299,618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7B0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1.19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138,076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358,267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550"/>
                    </a:solidFill>
                  </a:tcPr>
                </a:tc>
              </a:tr>
              <a:tr h="108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1" u="none" strike="noStrike">
                          <a:effectLst/>
                          <a:latin typeface="Arial" panose="020B0604020202020204" pitchFamily="34" charset="0"/>
                        </a:rPr>
                        <a:t>Aiptasia pallida</a:t>
                      </a:r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 1.1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1x36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sym_Exaiptasia_pallida_42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61,849,885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31,063,216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9B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1.08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186,248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effectLst/>
                          <a:latin typeface="Arial" panose="020B0604020202020204" pitchFamily="34" charset="0"/>
                        </a:rPr>
                        <a:t>459,705</a:t>
                      </a:r>
                    </a:p>
                  </a:txBody>
                  <a:tcPr marL="5982" marR="5982" marT="59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71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04700"/>
            <a:ext cx="3035685" cy="3134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315" y="1004701"/>
            <a:ext cx="3035685" cy="31340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115" y="1004701"/>
            <a:ext cx="3035685" cy="313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2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5" y="1004701"/>
            <a:ext cx="3035685" cy="3134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315" y="1004701"/>
            <a:ext cx="3035685" cy="31340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04701"/>
            <a:ext cx="3035685" cy="313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2" y="259837"/>
            <a:ext cx="7741936" cy="462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2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2" y="259837"/>
            <a:ext cx="7741936" cy="462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05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56" y="261361"/>
            <a:ext cx="7891288" cy="4620777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28600" y="133350"/>
            <a:ext cx="3200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Our embryo data: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7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0" y="261361"/>
            <a:ext cx="7735840" cy="4620777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28600" y="133350"/>
            <a:ext cx="3200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Our embryo data: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8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76801</TotalTime>
  <Words>507</Words>
  <Application>Microsoft Office PowerPoint</Application>
  <PresentationFormat>On-screen Show (16:9)</PresentationFormat>
  <Paragraphs>400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1969</cp:revision>
  <dcterms:created xsi:type="dcterms:W3CDTF">2009-02-17T08:29:48Z</dcterms:created>
  <dcterms:modified xsi:type="dcterms:W3CDTF">2019-08-11T04:01:46Z</dcterms:modified>
</cp:coreProperties>
</file>