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24"/>
  </p:notesMasterIdLst>
  <p:sldIdLst>
    <p:sldId id="515" r:id="rId2"/>
    <p:sldId id="543" r:id="rId3"/>
    <p:sldId id="548" r:id="rId4"/>
    <p:sldId id="556" r:id="rId5"/>
    <p:sldId id="557" r:id="rId6"/>
    <p:sldId id="558" r:id="rId7"/>
    <p:sldId id="559" r:id="rId8"/>
    <p:sldId id="560" r:id="rId9"/>
    <p:sldId id="561" r:id="rId10"/>
    <p:sldId id="544" r:id="rId11"/>
    <p:sldId id="545" r:id="rId12"/>
    <p:sldId id="546" r:id="rId13"/>
    <p:sldId id="547" r:id="rId14"/>
    <p:sldId id="540" r:id="rId15"/>
    <p:sldId id="550" r:id="rId16"/>
    <p:sldId id="551" r:id="rId17"/>
    <p:sldId id="552" r:id="rId18"/>
    <p:sldId id="553" r:id="rId19"/>
    <p:sldId id="554" r:id="rId20"/>
    <p:sldId id="555" r:id="rId21"/>
    <p:sldId id="562" r:id="rId22"/>
    <p:sldId id="563" r:id="rId23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45" d="100"/>
          <a:sy n="145" d="100"/>
        </p:scale>
        <p:origin x="24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2019-07-20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2019-07-20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2019-07-20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2019-07-20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2019-07-20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2019-07-20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2019-07-20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2019-07-20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2019-07-20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2019-07-20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571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Dataset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14906"/>
            <a:ext cx="8963827" cy="3518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06507"/>
            <a:ext cx="8963827" cy="41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02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330411"/>
            <a:ext cx="8963827" cy="2482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62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21529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6305" y="3181350"/>
            <a:ext cx="580133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Cleart</a:t>
            </a:r>
            <a:r>
              <a:rPr lang="en-US" dirty="0" smtClean="0"/>
              <a:t> artifact. Does anyone have plasmids with MTOR around the lab?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75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83538"/>
            <a:ext cx="8963827" cy="217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61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90255"/>
            <a:ext cx="8963827" cy="216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64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118294"/>
            <a:ext cx="8963827" cy="2906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70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331265"/>
            <a:ext cx="8963827" cy="2480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62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327478"/>
            <a:ext cx="8963827" cy="2488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24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88431"/>
            <a:ext cx="8963827" cy="216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0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291925"/>
            <a:ext cx="8963827" cy="255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7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331964"/>
            <a:ext cx="8963827" cy="2479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13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Differential sites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913603"/>
              </p:ext>
            </p:extLst>
          </p:nvPr>
        </p:nvGraphicFramePr>
        <p:xfrm>
          <a:off x="1905000" y="364280"/>
          <a:ext cx="5587999" cy="762000"/>
        </p:xfrm>
        <a:graphic>
          <a:graphicData uri="http://schemas.openxmlformats.org/drawingml/2006/table">
            <a:tbl>
              <a:tblPr/>
              <a:tblGrid>
                <a:gridCol w="1764130"/>
                <a:gridCol w="1897631"/>
                <a:gridCol w="963119"/>
                <a:gridCol w="963119"/>
              </a:tblGrid>
              <a:tr h="1905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ATAC peaks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MyoD-0hr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MyoD-48hr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53" y="1145763"/>
            <a:ext cx="4982140" cy="38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44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526053"/>
            <a:ext cx="8963827" cy="209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49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9" y="1489909"/>
            <a:ext cx="8963827" cy="2163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30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06502"/>
            <a:ext cx="8963827" cy="233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95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1548859"/>
            <a:ext cx="8875076" cy="204578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MYOD1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35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62" y="1135005"/>
            <a:ext cx="8875076" cy="2873488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other sites: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90951"/>
            <a:ext cx="8963827" cy="2161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2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19762"/>
            <a:ext cx="8963827" cy="230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79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413503"/>
            <a:ext cx="8963827" cy="231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4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376237"/>
            <a:ext cx="8963827" cy="2391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82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245649"/>
            <a:ext cx="8963827" cy="265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94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73451</TotalTime>
  <Words>65</Words>
  <Application>Microsoft Office PowerPoint</Application>
  <PresentationFormat>On-screen Show (16:9)</PresentationFormat>
  <Paragraphs>37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2067</cp:revision>
  <dcterms:created xsi:type="dcterms:W3CDTF">2009-02-17T08:29:48Z</dcterms:created>
  <dcterms:modified xsi:type="dcterms:W3CDTF">2019-07-20T09:51:51Z</dcterms:modified>
</cp:coreProperties>
</file>