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6" r:id="rId1"/>
  </p:sldMasterIdLst>
  <p:notesMasterIdLst>
    <p:notesMasterId r:id="rId4"/>
  </p:notesMasterIdLst>
  <p:sldIdLst>
    <p:sldId id="383" r:id="rId2"/>
    <p:sldId id="389" r:id="rId3"/>
  </p:sldIdLst>
  <p:sldSz cx="9144000" cy="5143500" type="screen16x9"/>
  <p:notesSz cx="6858000" cy="9144000"/>
  <p:defaultTextStyle>
    <a:defPPr>
      <a:defRPr lang="en-US"/>
    </a:defPPr>
    <a:lvl1pPr marL="0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A3"/>
    <a:srgbClr val="FFFF93"/>
    <a:srgbClr val="FFFFFF"/>
    <a:srgbClr val="FFFF81"/>
    <a:srgbClr val="0033CC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89" autoAdjust="0"/>
    <p:restoredTop sz="86312" autoAdjust="0"/>
  </p:normalViewPr>
  <p:slideViewPr>
    <p:cSldViewPr>
      <p:cViewPr varScale="1">
        <p:scale>
          <a:sx n="150" d="100"/>
          <a:sy n="150" d="100"/>
        </p:scale>
        <p:origin x="144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2019-03-20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1" y="2400300"/>
            <a:ext cx="6400800" cy="1200150"/>
          </a:xfrm>
        </p:spPr>
        <p:txBody>
          <a:bodyPr/>
          <a:lstStyle>
            <a:lvl1pPr marL="0" indent="0" algn="ctr">
              <a:buNone/>
              <a:defRPr sz="2500">
                <a:solidFill>
                  <a:schemeClr val="tx2"/>
                </a:solidFill>
              </a:defRPr>
            </a:lvl1pPr>
            <a:lvl2pPr marL="439576" indent="0" algn="ctr">
              <a:buNone/>
            </a:lvl2pPr>
            <a:lvl3pPr marL="879152" indent="0" algn="ctr">
              <a:buNone/>
            </a:lvl3pPr>
            <a:lvl4pPr marL="1318728" indent="0" algn="ctr">
              <a:buNone/>
            </a:lvl4pPr>
            <a:lvl5pPr marL="1758303" indent="0" algn="ctr">
              <a:buNone/>
            </a:lvl5pPr>
            <a:lvl6pPr marL="2197879" indent="0" algn="ctr">
              <a:buNone/>
            </a:lvl6pPr>
            <a:lvl7pPr marL="2637455" indent="0" algn="ctr">
              <a:buNone/>
            </a:lvl7pPr>
            <a:lvl8pPr marL="3077031" indent="0" algn="ctr">
              <a:buNone/>
            </a:lvl8pPr>
            <a:lvl9pPr marL="3516607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01033-60DB-4CF3-B987-BD08B57DB74B}" type="datetime1">
              <a:rPr lang="en-US" smtClean="0"/>
              <a:t>2019-03-20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5" y="1086978"/>
            <a:ext cx="9021537" cy="1145513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5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5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49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9DA6-E211-42C3-9C02-2CA7AE388112}" type="datetime1">
              <a:rPr lang="en-US" smtClean="0"/>
              <a:t>2019-03-20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05980"/>
            <a:ext cx="2011680" cy="438864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1" y="205980"/>
            <a:ext cx="5562601" cy="438864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9E527-3E0F-45C1-8B5D-E4E95FAA5ADC}" type="datetime1">
              <a:rPr lang="en-US" smtClean="0"/>
              <a:t>2019-03-20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7FFD1-4403-4822-836C-39D9D1ADD929}" type="datetime1">
              <a:rPr lang="en-US" smtClean="0"/>
              <a:t>2019-03-20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38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4"/>
            <a:ext cx="7772400" cy="1003697"/>
          </a:xfrm>
        </p:spPr>
        <p:txBody>
          <a:bodyPr anchor="t" anchorCtr="0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DADA-AEC3-414F-B697-76CD612200B9}" type="datetime1">
              <a:rPr lang="en-US" smtClean="0"/>
              <a:t>2019-03-20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1" y="4629150"/>
            <a:ext cx="4000499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4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7" y="1756108"/>
            <a:ext cx="9013782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7" y="1851660"/>
            <a:ext cx="9014622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0F00-299A-43B2-B9C5-15425944D1A6}" type="datetime1">
              <a:rPr lang="en-US" smtClean="0"/>
              <a:t>2019-03-20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CF04-5070-4FBA-BCBB-05551ABD8144}" type="datetime1">
              <a:rPr lang="en-US" smtClean="0"/>
              <a:t>2019-03-20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08F0-FF56-44DD-B9E9-639DC090AD71}" type="datetime1">
              <a:rPr lang="en-US" smtClean="0"/>
              <a:t>2019-03-20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7424-37F0-46E8-9C8E-793850C83AB6}" type="datetime1">
              <a:rPr lang="en-US" smtClean="0"/>
              <a:t>2019-03-20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 algn="l">
              <a:buNone/>
              <a:defRPr sz="3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1" y="1200150"/>
            <a:ext cx="1905001" cy="3371850"/>
          </a:xfrm>
        </p:spPr>
        <p:txBody>
          <a:bodyPr/>
          <a:lstStyle>
            <a:lvl1pPr marL="0" indent="0">
              <a:buNone/>
              <a:defRPr sz="1700"/>
            </a:lvl1pPr>
            <a:lvl2pPr>
              <a:buNone/>
              <a:defRPr sz="1200"/>
            </a:lvl2pPr>
            <a:lvl3pPr>
              <a:buNone/>
              <a:defRPr sz="9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EDCFB-86CC-43DF-A500-F039ACCC0C66}" type="datetime1">
              <a:rPr lang="en-US" smtClean="0"/>
              <a:t>2019-03-20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1" cy="33718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7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500"/>
            </a:lvl1pPr>
            <a:lvl2pPr>
              <a:defRPr sz="12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866-0749-444E-B04E-23BD34FDFB51}" type="datetime1">
              <a:rPr lang="en-US" smtClean="0"/>
              <a:t>2019-03-20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1" y="4629150"/>
            <a:ext cx="3886201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6" y="3512666"/>
            <a:ext cx="9006841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2" y="3487857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3" y="3579920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1" y="50008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1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1" y="205979"/>
            <a:ext cx="7772400" cy="857250"/>
          </a:xfrm>
          <a:prstGeom prst="rect">
            <a:avLst/>
          </a:prstGeom>
        </p:spPr>
        <p:txBody>
          <a:bodyPr lIns="87916" tIns="43957" rIns="87916" bIns="87916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1" y="1085850"/>
            <a:ext cx="7772400" cy="3429000"/>
          </a:xfrm>
          <a:prstGeom prst="rect">
            <a:avLst/>
          </a:prstGeom>
        </p:spPr>
        <p:txBody>
          <a:bodyPr lIns="87916" tIns="43957" rIns="87916" bIns="43957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1" y="4643438"/>
            <a:ext cx="2476499" cy="357188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9FBE920-E4F6-43A4-A41A-3E3B2975D6B0}" type="datetime1">
              <a:rPr lang="en-US" smtClean="0"/>
              <a:t>2019-03-20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5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3746" indent="-263746" algn="l" rtl="0" eaLnBrk="1" latinLnBrk="0" hangingPunct="1">
        <a:spcBef>
          <a:spcPts val="557"/>
        </a:spcBef>
        <a:buClr>
          <a:schemeClr val="accent1"/>
        </a:buClr>
        <a:buSzPct val="85000"/>
        <a:buFont typeface="Wingdings 2"/>
        <a:buChar char="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527491" indent="-219788" algn="l" rtl="0" eaLnBrk="1" latinLnBrk="0" hangingPunct="1">
        <a:spcBef>
          <a:spcPts val="355"/>
        </a:spcBef>
        <a:buClr>
          <a:schemeClr val="accent2"/>
        </a:buClr>
        <a:buSzPct val="85000"/>
        <a:buFont typeface="Wingdings 2"/>
        <a:buChar char="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791236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54982" indent="-219788" algn="l" rtl="0" eaLnBrk="1" latinLnBrk="0" hangingPunct="1">
        <a:spcBef>
          <a:spcPts val="355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18728" indent="-219788" algn="l" rtl="0" eaLnBrk="1" latinLnBrk="0" hangingPunct="1">
        <a:spcBef>
          <a:spcPts val="355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82473" indent="-219788" algn="l" rtl="0" eaLnBrk="1" latinLnBrk="0" hangingPunct="1">
        <a:spcBef>
          <a:spcPts val="355"/>
        </a:spcBef>
        <a:buClr>
          <a:schemeClr val="accent3"/>
        </a:buClr>
        <a:buChar char="•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846219" indent="-219788" algn="l" rtl="0" eaLnBrk="1" latinLnBrk="0" hangingPunct="1">
        <a:spcBef>
          <a:spcPts val="355"/>
        </a:spcBef>
        <a:buClr>
          <a:schemeClr val="accent2"/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109965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2373709" indent="-219788" algn="l" rtl="0" eaLnBrk="1" latinLnBrk="0" hangingPunct="1">
        <a:spcBef>
          <a:spcPts val="355"/>
        </a:spcBef>
        <a:buClr>
          <a:schemeClr val="accent2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3957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87915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1872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75830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19787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63745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0770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51660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16785"/>
            <a:ext cx="8610600" cy="3213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</a:rPr>
              <a:t>Read mapping stats</a:t>
            </a:r>
            <a:endParaRPr lang="en-US" b="1" dirty="0">
              <a:latin typeface="Calibri" panose="020F0502020204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268" y="590550"/>
            <a:ext cx="8315663" cy="42283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003283"/>
            <a:ext cx="8315663" cy="501667"/>
          </a:xfrm>
          <a:prstGeom prst="rect">
            <a:avLst/>
          </a:prstGeom>
        </p:spPr>
      </p:pic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2540000" y="2324100"/>
          <a:ext cx="4521200" cy="952500"/>
        </p:xfrm>
        <a:graphic>
          <a:graphicData uri="http://schemas.openxmlformats.org/drawingml/2006/table">
            <a:tbl>
              <a:tblPr/>
              <a:tblGrid>
                <a:gridCol w="2235200"/>
                <a:gridCol w="762000"/>
                <a:gridCol w="762000"/>
                <a:gridCol w="76200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Exonic: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Intergenic: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Intronic: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AALE-KRAS-exoRNeasy-DKEL010C-7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87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EE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E4D8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AALE-KRAS-exotic-DKEL010F-13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DBC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9B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494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AALE-PBABE-exoRNeasy-DKEL010D-8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4804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1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E7DD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AALE-PBABE-exotic-DKEL010E-12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DFD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9B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B18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1025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8518" y="233796"/>
            <a:ext cx="6106963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93283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FF4B4B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55728</TotalTime>
  <Words>28</Words>
  <Application>Microsoft Office PowerPoint</Application>
  <PresentationFormat>On-screen Show (16:9)</PresentationFormat>
  <Paragraphs>23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Calibri</vt:lpstr>
      <vt:lpstr>Franklin Gothic Book</vt:lpstr>
      <vt:lpstr>Perpetua</vt:lpstr>
      <vt:lpstr>Wingdings 2</vt:lpstr>
      <vt:lpstr>Equity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User</cp:lastModifiedBy>
  <cp:revision>1673</cp:revision>
  <dcterms:created xsi:type="dcterms:W3CDTF">2009-02-17T08:29:48Z</dcterms:created>
  <dcterms:modified xsi:type="dcterms:W3CDTF">2019-03-20T11:46:09Z</dcterms:modified>
</cp:coreProperties>
</file>