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7"/>
  </p:notesMasterIdLst>
  <p:sldIdLst>
    <p:sldId id="383" r:id="rId2"/>
    <p:sldId id="389" r:id="rId3"/>
    <p:sldId id="390" r:id="rId4"/>
    <p:sldId id="391" r:id="rId5"/>
    <p:sldId id="392" r:id="rId6"/>
  </p:sldIdLst>
  <p:sldSz cx="9144000" cy="5143500" type="screen16x9"/>
  <p:notesSz cx="6858000" cy="91440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A3"/>
    <a:srgbClr val="FFFF93"/>
    <a:srgbClr val="FFFFFF"/>
    <a:srgbClr val="FFFF81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9" autoAdjust="0"/>
    <p:restoredTop sz="86312" autoAdjust="0"/>
  </p:normalViewPr>
  <p:slideViewPr>
    <p:cSldViewPr>
      <p:cViewPr varScale="1">
        <p:scale>
          <a:sx n="149" d="100"/>
          <a:sy n="149" d="100"/>
        </p:scale>
        <p:origin x="126" y="13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2019-01-19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1" y="2400300"/>
            <a:ext cx="6400800" cy="1200150"/>
          </a:xfrm>
        </p:spPr>
        <p:txBody>
          <a:bodyPr/>
          <a:lstStyle>
            <a:lvl1pPr marL="0" indent="0" algn="ctr">
              <a:buNone/>
              <a:defRPr sz="2500">
                <a:solidFill>
                  <a:schemeClr val="tx2"/>
                </a:solidFill>
              </a:defRPr>
            </a:lvl1pPr>
            <a:lvl2pPr marL="439576" indent="0" algn="ctr">
              <a:buNone/>
            </a:lvl2pPr>
            <a:lvl3pPr marL="879152" indent="0" algn="ctr">
              <a:buNone/>
            </a:lvl3pPr>
            <a:lvl4pPr marL="1318728" indent="0" algn="ctr">
              <a:buNone/>
            </a:lvl4pPr>
            <a:lvl5pPr marL="1758303" indent="0" algn="ctr">
              <a:buNone/>
            </a:lvl5pPr>
            <a:lvl6pPr marL="2197879" indent="0" algn="ctr">
              <a:buNone/>
            </a:lvl6pPr>
            <a:lvl7pPr marL="2637455" indent="0" algn="ctr">
              <a:buNone/>
            </a:lvl7pPr>
            <a:lvl8pPr marL="3077031" indent="0" algn="ctr">
              <a:buNone/>
            </a:lvl8pPr>
            <a:lvl9pPr marL="3516607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2019-01-19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5" y="1086978"/>
            <a:ext cx="9021537" cy="114551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5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5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9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2019-01-19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05980"/>
            <a:ext cx="2011680" cy="438864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205980"/>
            <a:ext cx="5562601" cy="438864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2019-01-19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2019-01-19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38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4"/>
            <a:ext cx="7772400" cy="1003697"/>
          </a:xfrm>
        </p:spPr>
        <p:txBody>
          <a:bodyPr anchor="t" anchorCtr="0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2019-01-19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1" y="4629150"/>
            <a:ext cx="4000499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4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8"/>
            <a:ext cx="9013782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2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2019-01-19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2019-01-19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2019-01-19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2019-01-19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 algn="l">
              <a:buNone/>
              <a:defRPr sz="3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1" y="1200150"/>
            <a:ext cx="1905001" cy="3371850"/>
          </a:xfrm>
        </p:spPr>
        <p:txBody>
          <a:bodyPr/>
          <a:lstStyle>
            <a:lvl1pPr marL="0" indent="0">
              <a:buNone/>
              <a:defRPr sz="1700"/>
            </a:lvl1pPr>
            <a:lvl2pPr>
              <a:buNone/>
              <a:defRPr sz="1200"/>
            </a:lvl2pPr>
            <a:lvl3pPr>
              <a:buNone/>
              <a:defRPr sz="9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2019-01-19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1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7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500"/>
            </a:lvl1pPr>
            <a:lvl2pPr>
              <a:defRPr sz="12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2019-01-19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1" y="4629150"/>
            <a:ext cx="3886201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6" y="3512666"/>
            <a:ext cx="9006841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2" y="3487857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3" y="3579920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1" y="50008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1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1" y="205979"/>
            <a:ext cx="7772400" cy="857250"/>
          </a:xfrm>
          <a:prstGeom prst="rect">
            <a:avLst/>
          </a:prstGeom>
        </p:spPr>
        <p:txBody>
          <a:bodyPr lIns="87916" tIns="43957" rIns="87916" bIns="87916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1" y="1085850"/>
            <a:ext cx="7772400" cy="3429000"/>
          </a:xfrm>
          <a:prstGeom prst="rect">
            <a:avLst/>
          </a:prstGeom>
        </p:spPr>
        <p:txBody>
          <a:bodyPr lIns="87916" tIns="43957" rIns="87916" bIns="43957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1" y="4643438"/>
            <a:ext cx="2476499" cy="357188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2019-01-19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5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3746" indent="-263746" algn="l" rtl="0" eaLnBrk="1" latinLnBrk="0" hangingPunct="1">
        <a:spcBef>
          <a:spcPts val="557"/>
        </a:spcBef>
        <a:buClr>
          <a:schemeClr val="accent1"/>
        </a:buClr>
        <a:buSzPct val="85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27491" indent="-219788" algn="l" rtl="0" eaLnBrk="1" latinLnBrk="0" hangingPunct="1">
        <a:spcBef>
          <a:spcPts val="355"/>
        </a:spcBef>
        <a:buClr>
          <a:schemeClr val="accent2"/>
        </a:buClr>
        <a:buSzPct val="8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791236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54982" indent="-219788" algn="l" rtl="0" eaLnBrk="1" latinLnBrk="0" hangingPunct="1">
        <a:spcBef>
          <a:spcPts val="355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18728" indent="-219788" algn="l" rtl="0" eaLnBrk="1" latinLnBrk="0" hangingPunct="1">
        <a:spcBef>
          <a:spcPts val="355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82473" indent="-219788" algn="l" rtl="0" eaLnBrk="1" latinLnBrk="0" hangingPunct="1">
        <a:spcBef>
          <a:spcPts val="355"/>
        </a:spcBef>
        <a:buClr>
          <a:schemeClr val="accent3"/>
        </a:buClr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846219" indent="-219788" algn="l" rtl="0" eaLnBrk="1" latinLnBrk="0" hangingPunct="1">
        <a:spcBef>
          <a:spcPts val="355"/>
        </a:spcBef>
        <a:buClr>
          <a:schemeClr val="accent2"/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109965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2373709" indent="-219788" algn="l" rtl="0" eaLnBrk="1" latinLnBrk="0" hangingPunct="1">
        <a:spcBef>
          <a:spcPts val="355"/>
        </a:spcBef>
        <a:buClr>
          <a:schemeClr val="accent2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395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791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187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7583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1978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6374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0770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5166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16785"/>
            <a:ext cx="8610600" cy="3213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</a:rPr>
              <a:t>Read mapping stats</a:t>
            </a:r>
            <a:endParaRPr lang="en-US" b="1" dirty="0">
              <a:latin typeface="Calibri" panose="020F050202020403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268" y="514350"/>
            <a:ext cx="8315663" cy="225033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9971" y="2836071"/>
            <a:ext cx="3184057" cy="2097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025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9982" y="233796"/>
            <a:ext cx="6024034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328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4086" y="233796"/>
            <a:ext cx="6015826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560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4086" y="233796"/>
            <a:ext cx="6015826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2077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4086" y="233796"/>
            <a:ext cx="6015826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32746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55723</TotalTime>
  <Words>8</Words>
  <Application>Microsoft Office PowerPoint</Application>
  <PresentationFormat>On-screen Show (16:9)</PresentationFormat>
  <Paragraphs>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Calibri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1674</cp:revision>
  <dcterms:created xsi:type="dcterms:W3CDTF">2009-02-17T08:29:48Z</dcterms:created>
  <dcterms:modified xsi:type="dcterms:W3CDTF">2019-01-20T03:49:24Z</dcterms:modified>
</cp:coreProperties>
</file>