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7"/>
  </p:notesMasterIdLst>
  <p:sldIdLst>
    <p:sldId id="383" r:id="rId2"/>
    <p:sldId id="389" r:id="rId3"/>
    <p:sldId id="390" r:id="rId4"/>
    <p:sldId id="391" r:id="rId5"/>
    <p:sldId id="392" r:id="rId6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2019-01-17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2019-01-17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2019-01-17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2019-01-17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2019-01-17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2019-01-17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2019-01-17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2019-01-17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2019-01-17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2019-01-17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2019-01-17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2019-01-17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2019-01-17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16785"/>
            <a:ext cx="8610600" cy="321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</a:rPr>
              <a:t>Read mapping stats</a:t>
            </a:r>
            <a:endParaRPr lang="en-US" b="1" dirty="0"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268" y="590550"/>
            <a:ext cx="8315663" cy="4228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37" y="1047750"/>
            <a:ext cx="8315663" cy="2580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44799" y="2514600"/>
          <a:ext cx="3911601" cy="571500"/>
        </p:xfrm>
        <a:graphic>
          <a:graphicData uri="http://schemas.openxmlformats.org/drawingml/2006/table">
            <a:tbl>
              <a:tblPr/>
              <a:tblGrid>
                <a:gridCol w="1475178"/>
                <a:gridCol w="812141"/>
                <a:gridCol w="812141"/>
                <a:gridCol w="81214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2019-01-16-DKEL010A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2019-01-16-DKEL010B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102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18" y="233796"/>
            <a:ext cx="6106963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2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595" y="233796"/>
            <a:ext cx="4704811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60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595" y="233796"/>
            <a:ext cx="4704811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077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595" y="233796"/>
            <a:ext cx="4704811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274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55718</TotalTime>
  <Words>23</Words>
  <Application>Microsoft Office PowerPoint</Application>
  <PresentationFormat>On-screen Show (16:9)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1670</cp:revision>
  <dcterms:created xsi:type="dcterms:W3CDTF">2009-02-17T08:29:48Z</dcterms:created>
  <dcterms:modified xsi:type="dcterms:W3CDTF">2019-01-17T19:30:43Z</dcterms:modified>
</cp:coreProperties>
</file>