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6"/>
  </p:notesMasterIdLst>
  <p:sldIdLst>
    <p:sldId id="401" r:id="rId2"/>
    <p:sldId id="403" r:id="rId3"/>
    <p:sldId id="404" r:id="rId4"/>
    <p:sldId id="402" r:id="rId5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2018-11-23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2018-11-23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2018-11-23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2018-11-23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2018-11-23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2018-11-23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2018-11-23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2018-11-23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2018-11-23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2018-11-23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2018-11-23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2018-11-23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2018-11-23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16785"/>
            <a:ext cx="8610600" cy="2451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</a:rPr>
              <a:t>Read mapping stats</a:t>
            </a:r>
            <a:endParaRPr lang="en-US" b="1" dirty="0">
              <a:latin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457122"/>
              </p:ext>
            </p:extLst>
          </p:nvPr>
        </p:nvGraphicFramePr>
        <p:xfrm>
          <a:off x="914400" y="590550"/>
          <a:ext cx="7772400" cy="1099031"/>
        </p:xfrm>
        <a:graphic>
          <a:graphicData uri="http://schemas.openxmlformats.org/drawingml/2006/table">
            <a:tbl>
              <a:tblPr/>
              <a:tblGrid>
                <a:gridCol w="346444"/>
                <a:gridCol w="353976"/>
                <a:gridCol w="1137241"/>
                <a:gridCol w="2462766"/>
                <a:gridCol w="446235"/>
                <a:gridCol w="446235"/>
                <a:gridCol w="482009"/>
                <a:gridCol w="414227"/>
                <a:gridCol w="421758"/>
                <a:gridCol w="401047"/>
                <a:gridCol w="401047"/>
                <a:gridCol w="459415"/>
              </a:tblGrid>
              <a:tr h="322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5654" marR="5654" marT="5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Read Length</a:t>
                      </a:r>
                    </a:p>
                  </a:txBody>
                  <a:tcPr marL="5654" marR="5654" marT="56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Mapping</a:t>
                      </a:r>
                    </a:p>
                  </a:txBody>
                  <a:tcPr marL="5654" marR="5654" marT="565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5654" marR="5654" marT="5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Raw reads</a:t>
                      </a:r>
                    </a:p>
                  </a:txBody>
                  <a:tcPr marL="5654" marR="5654" marT="5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Complexity</a:t>
                      </a:r>
                    </a:p>
                  </a:txBody>
                  <a:tcPr marL="5654" marR="5654" marT="5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Unique</a:t>
                      </a:r>
                    </a:p>
                  </a:txBody>
                  <a:tcPr marL="5654" marR="5654" marT="5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Unique Splices</a:t>
                      </a:r>
                    </a:p>
                  </a:txBody>
                  <a:tcPr marL="5654" marR="5654" marT="5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Multi</a:t>
                      </a:r>
                    </a:p>
                  </a:txBody>
                  <a:tcPr marL="5654" marR="5654" marT="5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Multi Splices</a:t>
                      </a:r>
                    </a:p>
                  </a:txBody>
                  <a:tcPr marL="5654" marR="5654" marT="5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Fraction mapped</a:t>
                      </a:r>
                    </a:p>
                  </a:txBody>
                  <a:tcPr marL="5654" marR="5654" marT="5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Date Entered</a:t>
                      </a:r>
                    </a:p>
                  </a:txBody>
                  <a:tcPr marL="5654" marR="5654" marT="56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11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hg20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2x75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STAR-2.5.3 GENCODE V26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C2-1_Diff_rep1-GSM3028917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28,477,672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AB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0.61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37,122,567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761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13,182,519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2,683,201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8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1,141,875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C93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2018/11/22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11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hg20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2x75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STAR-2.5.3 GENCODE V26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C2-1_Undiff_rep1-GSM3028913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30,051,935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A7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0.58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37,926,863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731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14,659,355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2,964,872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4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1,277,772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D94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2018/11/22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11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hg20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2x75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STAR-2.5.3 GENCODE V26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C2-2_Diff_rep1-GSM3028918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12,165,291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B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15,594,109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6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5,825,105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1,192,464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E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492,596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C93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2018/11/22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11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hg20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2x75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STAR-2.5.3 GENCODE V26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C2-2_Undiff_rep1-GSM3028914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33,759,629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9C5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0.56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41,894,574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16,921,108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3,405,047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CD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1,484,415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D94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2018/11/22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11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hg20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2x75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STAR-2.5.3 GENCODE V26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R2-1_Diff_rep1-GSM3028919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15,258,104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2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19,958,273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B68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6,545,259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1,678,081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7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567,061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D94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2018/11/22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11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hg20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2x75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STAR-2.5.3 GENCODE V26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R2-1_Undiff_rep1-GSM3028915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25,496,513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B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32,007,066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8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12,436,304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2,747,693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7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1,075,733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D94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2018/11/22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11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hg20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2x75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STAR-2.5.3 GENCODE V26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R2-2_Diff_rep1-GSM3028920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13,543,220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7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0.68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17,255,730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C0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6,443,508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1,369,321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B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553,873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0.95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D94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2018/11/22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11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hg20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effectLst/>
                          <a:latin typeface="Arial" panose="020B0604020202020204" pitchFamily="34" charset="0"/>
                        </a:rPr>
                        <a:t>2x75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STAR-2.5.3 GENCODE V26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R2-2_Undiff_rep1-GSM3028916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23,077,940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BB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0.60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28,762,354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95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11,493,428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2,250,677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DE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981,833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D94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effectLst/>
                          <a:latin typeface="Arial" panose="020B0604020202020204" pitchFamily="34" charset="0"/>
                        </a:rPr>
                        <a:t>2018/11/22</a:t>
                      </a:r>
                    </a:p>
                  </a:txBody>
                  <a:tcPr marL="5654" marR="5654" marT="56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923795"/>
              </p:ext>
            </p:extLst>
          </p:nvPr>
        </p:nvGraphicFramePr>
        <p:xfrm>
          <a:off x="3505199" y="2647950"/>
          <a:ext cx="3352801" cy="1347111"/>
        </p:xfrm>
        <a:graphic>
          <a:graphicData uri="http://schemas.openxmlformats.org/drawingml/2006/table">
            <a:tbl>
              <a:tblPr/>
              <a:tblGrid>
                <a:gridCol w="1646464"/>
                <a:gridCol w="568779"/>
                <a:gridCol w="568779"/>
                <a:gridCol w="568779"/>
              </a:tblGrid>
              <a:tr h="14967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967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C2-1_Diff_rep1-GSM3028917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</a:tr>
              <a:tr h="14967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C2-1_Undiff_rep1-GSM3028913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0"/>
                    </a:solidFill>
                  </a:tcPr>
                </a:tc>
              </a:tr>
              <a:tr h="14967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C2-2_Diff_rep1-GSM3028918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</a:tr>
              <a:tr h="14967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C2-2_Undiff_rep1-GSM3028914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</a:tr>
              <a:tr h="14967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R2-1_Diff_rep1-GSM3028919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CE4"/>
                    </a:solidFill>
                  </a:tcPr>
                </a:tc>
              </a:tr>
              <a:tr h="14967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R2-1_Undiff_rep1-GSM3028915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B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7F3"/>
                    </a:solidFill>
                  </a:tcPr>
                </a:tc>
              </a:tr>
              <a:tr h="14967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R2-2_Diff_rep1-GSM3028920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</a:tr>
              <a:tr h="14967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R2-2_Undiff_rep1-GSM3028916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7484" marR="7484" marT="74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863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07" y="446337"/>
            <a:ext cx="555178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131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785" y="446337"/>
            <a:ext cx="5538429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821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16785"/>
            <a:ext cx="8610600" cy="2451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</a:rPr>
              <a:t>DE genes summary</a:t>
            </a:r>
            <a:endParaRPr lang="en-US" b="1" dirty="0">
              <a:latin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914400" y="514350"/>
          <a:ext cx="7772398" cy="1568421"/>
        </p:xfrm>
        <a:graphic>
          <a:graphicData uri="http://schemas.openxmlformats.org/drawingml/2006/table">
            <a:tbl>
              <a:tblPr/>
              <a:tblGrid>
                <a:gridCol w="2095928"/>
                <a:gridCol w="2148326"/>
                <a:gridCol w="882036"/>
                <a:gridCol w="882036"/>
                <a:gridCol w="882036"/>
                <a:gridCol w="882036"/>
              </a:tblGrid>
              <a:tr h="17426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genes</a:t>
                      </a:r>
                    </a:p>
                  </a:txBody>
                  <a:tcPr marL="8713" marR="8713" marT="87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2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8713" marR="8713" marT="87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8713" marR="8713" marT="87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2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C2_Diff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C2_Undiff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3,908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4,696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3,195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3,911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C2_Diff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R2_Diff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2,723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1,340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C2_Diff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R2_Undiff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4,162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4,609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3,411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3,793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C2_Undiff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R2_Diff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3,987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3,427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3,117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2,641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C2_Undiff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R2_Undiff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821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528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R2_Diff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R2_Undiff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3,755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4,065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2,958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3,197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914400" y="2495550"/>
          <a:ext cx="7772398" cy="1568421"/>
        </p:xfrm>
        <a:graphic>
          <a:graphicData uri="http://schemas.openxmlformats.org/drawingml/2006/table">
            <a:tbl>
              <a:tblPr/>
              <a:tblGrid>
                <a:gridCol w="2095928"/>
                <a:gridCol w="2148326"/>
                <a:gridCol w="882036"/>
                <a:gridCol w="882036"/>
                <a:gridCol w="882036"/>
                <a:gridCol w="882036"/>
              </a:tblGrid>
              <a:tr h="17426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lincRNA</a:t>
                      </a:r>
                    </a:p>
                  </a:txBody>
                  <a:tcPr marL="8713" marR="8713" marT="87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2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8713" marR="8713" marT="87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8713" marR="8713" marT="87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2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C2_Diff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C2_Undiff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C2_Diff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R2_Diff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C2_Diff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R2_Undiff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C2_Undiff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R2_Diff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C2_Undiff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R2_Undiff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R2_Diff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R2_Undiff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78860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55753</TotalTime>
  <Words>302</Words>
  <Application>Microsoft Office PowerPoint</Application>
  <PresentationFormat>On-screen Show (16:9)</PresentationFormat>
  <Paragraphs>240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1674</cp:revision>
  <dcterms:created xsi:type="dcterms:W3CDTF">2009-02-17T08:29:48Z</dcterms:created>
  <dcterms:modified xsi:type="dcterms:W3CDTF">2018-11-24T03:59:46Z</dcterms:modified>
</cp:coreProperties>
</file>