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076" r:id="rId3"/>
    <p:sldId id="1111" r:id="rId4"/>
    <p:sldId id="1112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2025-08-12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2025-08-12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2025-08-12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2025-08-12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2025-08-12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2025-08-12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2025-08-12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2025-08-12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2025-08-12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2025-08-12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360EE6-D7E9-40A2-02D5-EA48E1836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135190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94A035-7C91-4DB8-B0E0-966F89C71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400710"/>
              </p:ext>
            </p:extLst>
          </p:nvPr>
        </p:nvGraphicFramePr>
        <p:xfrm>
          <a:off x="2774950" y="2349500"/>
          <a:ext cx="4051300" cy="1289050"/>
        </p:xfrm>
        <a:graphic>
          <a:graphicData uri="http://schemas.openxmlformats.org/drawingml/2006/table">
            <a:tbl>
              <a:tblPr/>
              <a:tblGrid>
                <a:gridCol w="1993900">
                  <a:extLst>
                    <a:ext uri="{9D8B030D-6E8A-4147-A177-3AD203B41FA5}">
                      <a16:colId xmlns:a16="http://schemas.microsoft.com/office/drawing/2014/main" val="51596539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03162754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1461042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58151691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Intergenic: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73959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Quant-seq_Day-14_neuron_rep1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D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F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4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67248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Quant-seq_Day-14_neuron_rep2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85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F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B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7249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Quant-seq_Day-21_neuron_rep1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815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1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4338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Quant-seq_Day-21_neuron_rep2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B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8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08318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Quant-seq_Day-28_neuron_rep1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84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E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42715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Quant-seq_Day-28_neuron_rep2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E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4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769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6" name="Picture 5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F22AFC91-525A-9932-3105-1625E6E348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688" y="410441"/>
            <a:ext cx="6152623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3A4A7F65-8874-1A95-442E-F69F9A65F3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688" y="233796"/>
            <a:ext cx="6152623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1F094-29AD-931B-956F-C3E1243A9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BD7A05-20A2-B01A-DC9D-F8CFFD99F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A12544D4-412B-E8FD-5389-361EFA06C3EC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QUANTIFICATION: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8D0116-CA3D-B007-49DB-97D8DA79A955}"/>
              </a:ext>
            </a:extLst>
          </p:cNvPr>
          <p:cNvSpPr txBox="1"/>
          <p:nvPr/>
        </p:nvSpPr>
        <p:spPr>
          <a:xfrm>
            <a:off x="381000" y="742950"/>
            <a:ext cx="768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-- ran </a:t>
            </a:r>
            <a:r>
              <a:rPr lang="en-GB" dirty="0" err="1"/>
              <a:t>Stringtie</a:t>
            </a:r>
            <a:r>
              <a:rPr lang="en-GB" dirty="0"/>
              <a:t> on artificial GTF files containing the last 300 bp of each gene/transcript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5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34377</TotalTime>
  <Words>93</Words>
  <Application>Microsoft Office PowerPoint</Application>
  <PresentationFormat>On-screen Show (16:9)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 Narrow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3095</cp:revision>
  <dcterms:created xsi:type="dcterms:W3CDTF">2009-02-17T08:29:48Z</dcterms:created>
  <dcterms:modified xsi:type="dcterms:W3CDTF">2025-08-13T01:40:25Z</dcterms:modified>
</cp:coreProperties>
</file>