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16"/>
  </p:notesMasterIdLst>
  <p:sldIdLst>
    <p:sldId id="384" r:id="rId2"/>
    <p:sldId id="385" r:id="rId3"/>
    <p:sldId id="386" r:id="rId4"/>
    <p:sldId id="393" r:id="rId5"/>
    <p:sldId id="405" r:id="rId6"/>
    <p:sldId id="406" r:id="rId7"/>
    <p:sldId id="401" r:id="rId8"/>
    <p:sldId id="402" r:id="rId9"/>
    <p:sldId id="403" r:id="rId10"/>
    <p:sldId id="404" r:id="rId11"/>
    <p:sldId id="397" r:id="rId12"/>
    <p:sldId id="398" r:id="rId13"/>
    <p:sldId id="399" r:id="rId14"/>
    <p:sldId id="400" r:id="rId1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93"/>
    <a:srgbClr val="FFFFFF"/>
    <a:srgbClr val="FFFF81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312" autoAdjust="0"/>
  </p:normalViewPr>
  <p:slideViewPr>
    <p:cSldViewPr>
      <p:cViewPr varScale="1">
        <p:scale>
          <a:sx n="146" d="100"/>
          <a:sy n="146" d="100"/>
        </p:scale>
        <p:origin x="180" y="10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2024-04-12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2024-04-12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2024-04-12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2024-04-12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2024-04-12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2024-04-12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2024-04-12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2024-04-12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2024-04-12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2024-04-12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2024-04-12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2024-04-12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2024-04-12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Mapping stats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B72166D2-08B6-66EE-3A3B-D7E712342DA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514350"/>
            <a:ext cx="8963827" cy="386034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589DF47C-F32E-F3D8-3C30-3DD6B1BD39B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971550"/>
            <a:ext cx="8963827" cy="3572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75058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394D26CE-AD26-F67A-1E72-F44340C948A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66249057"/>
              </p:ext>
            </p:extLst>
          </p:nvPr>
        </p:nvGraphicFramePr>
        <p:xfrm>
          <a:off x="990600" y="17335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1197534470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2800532621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114717983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629882567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400988179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795572604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9077471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70363213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7135538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8289713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1,611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8772994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572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388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1,474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1,230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99511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50235143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01049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59349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48887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pic>
        <p:nvPicPr>
          <p:cNvPr id="6" name="Picture 5" descr="A red white and blue stripes&#10;&#10;Description automatically generated">
            <a:extLst>
              <a:ext uri="{FF2B5EF4-FFF2-40B4-BE49-F238E27FC236}">
                <a16:creationId xmlns:a16="http://schemas.microsoft.com/office/drawing/2014/main" id="{0AEFDB4F-4434-5E53-3D41-100118203C3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4462" y="896208"/>
            <a:ext cx="8875076" cy="335108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33562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pic>
        <p:nvPicPr>
          <p:cNvPr id="6" name="Picture 5" descr="A red white and blue stripes&#10;&#10;Description automatically generated">
            <a:extLst>
              <a:ext uri="{FF2B5EF4-FFF2-40B4-BE49-F238E27FC236}">
                <a16:creationId xmlns:a16="http://schemas.microsoft.com/office/drawing/2014/main" id="{34693C2C-2201-C01E-8235-2068A4B3069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785753"/>
            <a:ext cx="8963827" cy="3571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243456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pic>
        <p:nvPicPr>
          <p:cNvPr id="6" name="Picture 5" descr="A red white and blue stripes&#10;&#10;Description automatically generated">
            <a:extLst>
              <a:ext uri="{FF2B5EF4-FFF2-40B4-BE49-F238E27FC236}">
                <a16:creationId xmlns:a16="http://schemas.microsoft.com/office/drawing/2014/main" id="{783B998A-78C2-4485-4701-72D9D03E4883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950341"/>
            <a:ext cx="8963827" cy="32428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97792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pic>
        <p:nvPicPr>
          <p:cNvPr id="6" name="Picture 5" descr="A red white and blue striped flag&#10;&#10;Description automatically generated">
            <a:extLst>
              <a:ext uri="{FF2B5EF4-FFF2-40B4-BE49-F238E27FC236}">
                <a16:creationId xmlns:a16="http://schemas.microsoft.com/office/drawing/2014/main" id="{CA8F2AEB-C110-5555-2861-FAD165BEBE1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087" y="868623"/>
            <a:ext cx="8963827" cy="3406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44627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distribution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2B4B748D-346A-CA59-9A87-D581B57805C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6423814"/>
              </p:ext>
            </p:extLst>
          </p:nvPr>
        </p:nvGraphicFramePr>
        <p:xfrm>
          <a:off x="2514600" y="971550"/>
          <a:ext cx="4102101" cy="3238500"/>
        </p:xfrm>
        <a:graphic>
          <a:graphicData uri="http://schemas.openxmlformats.org/drawingml/2006/table">
            <a:tbl>
              <a:tblPr/>
              <a:tblGrid>
                <a:gridCol w="1849905">
                  <a:extLst>
                    <a:ext uri="{9D8B030D-6E8A-4147-A177-3AD203B41FA5}">
                      <a16:colId xmlns:a16="http://schemas.microsoft.com/office/drawing/2014/main" val="431788444"/>
                    </a:ext>
                  </a:extLst>
                </a:gridCol>
                <a:gridCol w="750732">
                  <a:extLst>
                    <a:ext uri="{9D8B030D-6E8A-4147-A177-3AD203B41FA5}">
                      <a16:colId xmlns:a16="http://schemas.microsoft.com/office/drawing/2014/main" val="2585593233"/>
                    </a:ext>
                  </a:extLst>
                </a:gridCol>
                <a:gridCol w="750732">
                  <a:extLst>
                    <a:ext uri="{9D8B030D-6E8A-4147-A177-3AD203B41FA5}">
                      <a16:colId xmlns:a16="http://schemas.microsoft.com/office/drawing/2014/main" val="3554155358"/>
                    </a:ext>
                  </a:extLst>
                </a:gridCol>
                <a:gridCol w="750732">
                  <a:extLst>
                    <a:ext uri="{9D8B030D-6E8A-4147-A177-3AD203B41FA5}">
                      <a16:colId xmlns:a16="http://schemas.microsoft.com/office/drawing/2014/main" val="159841944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Exonic: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Intergenic: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Intronic: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47346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MS119-HDF_NT1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72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2078956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MS120-HDF_NT2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95386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MS121-HDF_NT3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3103631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MS122-HDF_TASOR2_1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2167738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MS123-HDF_TASOR2_2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31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AF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369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MS124-HDF_TASOR2_3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5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975723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MS125-HDF_TASOR_1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B662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BF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8F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8303042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MS126-HDF_TASOR_2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A642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EFCFA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223869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MS127-K562_NT1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2954973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MS128-K562_NT2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49042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MS129-K562_NT3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9329911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MS130-K562_TASOR2_1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651678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MS131-K562_TASOR2_2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23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E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851637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MS132-K562_TASOR2_3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421979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MS133-K562_TASOR_1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E71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4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121493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MS134-K562_TASOR_2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F7133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4E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3E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7803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06121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6" name="Picture 5" descr="A graph of different colored lines&#10;&#10;Description automatically generated">
            <a:extLst>
              <a:ext uri="{FF2B5EF4-FFF2-40B4-BE49-F238E27FC236}">
                <a16:creationId xmlns:a16="http://schemas.microsoft.com/office/drawing/2014/main" id="{957FBB08-AD6A-C72C-222D-0098DAA801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0" y="456508"/>
            <a:ext cx="596657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783871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33B8A88D-4F00-F96E-6A7D-0E6486FB17F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248" y="479200"/>
            <a:ext cx="5907503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0333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A59535C-82BE-E9D0-70CD-EDFE3A2AC3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88710" y="438150"/>
            <a:ext cx="5966578" cy="4583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27060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Read coverage</a:t>
            </a:r>
          </a:p>
        </p:txBody>
      </p:sp>
      <p:pic>
        <p:nvPicPr>
          <p:cNvPr id="5" name="Picture 4" descr="A graph of a number of genes&#10;&#10;Description automatically generated with medium confidence">
            <a:extLst>
              <a:ext uri="{FF2B5EF4-FFF2-40B4-BE49-F238E27FC236}">
                <a16:creationId xmlns:a16="http://schemas.microsoft.com/office/drawing/2014/main" id="{177B8FE8-E396-86EA-A97F-2B5333A060F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18248" y="479200"/>
            <a:ext cx="5907503" cy="45383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67090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D8BC71BF-FF6D-ABF7-B22E-017D11497A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424979"/>
              </p:ext>
            </p:extLst>
          </p:nvPr>
        </p:nvGraphicFramePr>
        <p:xfrm>
          <a:off x="914400" y="16573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1188531931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1034673122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420776540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042945524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768083442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642693265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89531320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80142282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2285778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641853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1,753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7088199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2,059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3372814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2347075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954387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5793927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07053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</a:rPr>
              <a:t>RSEM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hg38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14D95AA-E795-D505-06FB-7402E790D1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28904874"/>
              </p:ext>
            </p:extLst>
          </p:nvPr>
        </p:nvGraphicFramePr>
        <p:xfrm>
          <a:off x="914400" y="173355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1796146938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1496210716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075151446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69595563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1457659661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764328379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1657990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79116840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0009441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5927219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666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147350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1,956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1,628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3339275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379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7364165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0992692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618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088848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543478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" name="Rounded Rectangle 3"/>
          <p:cNvSpPr/>
          <p:nvPr/>
        </p:nvSpPr>
        <p:spPr>
          <a:xfrm>
            <a:off x="304800" y="133350"/>
            <a:ext cx="8610600" cy="3048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>
                <a:latin typeface="Calibri" panose="020F0502020204030204" pitchFamily="34" charset="0"/>
              </a:rPr>
              <a:t>eXpress</a:t>
            </a:r>
            <a:r>
              <a:rPr lang="en-US" b="1" dirty="0">
                <a:latin typeface="Calibri" panose="020F0502020204030204" pitchFamily="34" charset="0"/>
              </a:rPr>
              <a:t> </a:t>
            </a:r>
            <a:r>
              <a:rPr lang="en-US" b="1" dirty="0" err="1">
                <a:latin typeface="Calibri" panose="020F0502020204030204" pitchFamily="34" charset="0"/>
              </a:rPr>
              <a:t>refSeq</a:t>
            </a:r>
            <a:r>
              <a:rPr lang="en-US" b="1" dirty="0">
                <a:latin typeface="Calibri" panose="020F0502020204030204" pitchFamily="34" charset="0"/>
              </a:rPr>
              <a:t> T2T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6B77AC35-B091-8F9C-0C7E-E31847F1790C}"/>
              </a:ext>
            </a:extLst>
          </p:cNvPr>
          <p:cNvGraphicFramePr>
            <a:graphicFrameLocks noGrp="1"/>
          </p:cNvGraphicFramePr>
          <p:nvPr/>
        </p:nvGraphicFramePr>
        <p:xfrm>
          <a:off x="1041399" y="1943100"/>
          <a:ext cx="7518401" cy="1714500"/>
        </p:xfrm>
        <a:graphic>
          <a:graphicData uri="http://schemas.openxmlformats.org/drawingml/2006/table">
            <a:tbl>
              <a:tblPr/>
              <a:tblGrid>
                <a:gridCol w="1765107">
                  <a:extLst>
                    <a:ext uri="{9D8B030D-6E8A-4147-A177-3AD203B41FA5}">
                      <a16:colId xmlns:a16="http://schemas.microsoft.com/office/drawing/2014/main" val="2226641648"/>
                    </a:ext>
                  </a:extLst>
                </a:gridCol>
                <a:gridCol w="1898682">
                  <a:extLst>
                    <a:ext uri="{9D8B030D-6E8A-4147-A177-3AD203B41FA5}">
                      <a16:colId xmlns:a16="http://schemas.microsoft.com/office/drawing/2014/main" val="3574322900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2322900013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982195712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493682758"/>
                    </a:ext>
                  </a:extLst>
                </a:gridCol>
                <a:gridCol w="963653">
                  <a:extLst>
                    <a:ext uri="{9D8B030D-6E8A-4147-A177-3AD203B41FA5}">
                      <a16:colId xmlns:a16="http://schemas.microsoft.com/office/drawing/2014/main" val="3470946128"/>
                    </a:ext>
                  </a:extLst>
                </a:gridCol>
              </a:tblGrid>
              <a:tr h="190500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Number differential genes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736795"/>
                  </a:ext>
                </a:extLst>
              </a:tr>
              <a:tr h="190500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p-adj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p-val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33162127"/>
                  </a:ext>
                </a:extLst>
              </a:tr>
              <a:tr h="1905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up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down in B vs A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79433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586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1121435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1,341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1,637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34875198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HDF_TASOR2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1,535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1,162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6341811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567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179346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K562_NT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509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401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7619697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K562_TASOR2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503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565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9969340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078956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55934</TotalTime>
  <Words>509</Words>
  <Application>Microsoft Office PowerPoint</Application>
  <PresentationFormat>On-screen Show (16:9)</PresentationFormat>
  <Paragraphs>276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</cp:lastModifiedBy>
  <cp:revision>1629</cp:revision>
  <dcterms:created xsi:type="dcterms:W3CDTF">2009-02-17T08:29:48Z</dcterms:created>
  <dcterms:modified xsi:type="dcterms:W3CDTF">2024-04-13T04:38:14Z</dcterms:modified>
</cp:coreProperties>
</file>