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4"/>
  </p:notesMasterIdLst>
  <p:sldIdLst>
    <p:sldId id="384" r:id="rId2"/>
    <p:sldId id="385" r:id="rId3"/>
    <p:sldId id="386" r:id="rId4"/>
    <p:sldId id="393" r:id="rId5"/>
    <p:sldId id="401" r:id="rId6"/>
    <p:sldId id="402" r:id="rId7"/>
    <p:sldId id="403" r:id="rId8"/>
    <p:sldId id="404" r:id="rId9"/>
    <p:sldId id="397" r:id="rId10"/>
    <p:sldId id="398" r:id="rId11"/>
    <p:sldId id="399" r:id="rId12"/>
    <p:sldId id="400" r:id="rId13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2024-04-03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2024-04-03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2024-04-03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2024-04-03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2024-04-03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2024-04-03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2024-04-03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2024-04-03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2024-04-03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2024-04-03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2024-04-03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2024-04-03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2024-04-03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Mapping stats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5568B1-9932-19B8-EBAC-66818D436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943665"/>
            <a:ext cx="8963827" cy="2237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2166D2-08B6-66EE-3A3B-D7E712342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514350"/>
            <a:ext cx="8963827" cy="38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0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pic>
        <p:nvPicPr>
          <p:cNvPr id="5" name="Picture 4" descr="A screen shot of a graph&#10;&#10;Description automatically generated">
            <a:extLst>
              <a:ext uri="{FF2B5EF4-FFF2-40B4-BE49-F238E27FC236}">
                <a16:creationId xmlns:a16="http://schemas.microsoft.com/office/drawing/2014/main" id="{E5670833-9692-5504-C430-D1F9191BE6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1246945"/>
            <a:ext cx="8963827" cy="264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34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pic>
        <p:nvPicPr>
          <p:cNvPr id="5" name="Picture 4" descr="A screen shot of a screen&#10;&#10;Description automatically generated">
            <a:extLst>
              <a:ext uri="{FF2B5EF4-FFF2-40B4-BE49-F238E27FC236}">
                <a16:creationId xmlns:a16="http://schemas.microsoft.com/office/drawing/2014/main" id="{708DA930-29DC-36B0-9468-18271AA2F5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1501098"/>
            <a:ext cx="8963827" cy="214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7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pic>
        <p:nvPicPr>
          <p:cNvPr id="5" name="Picture 4" descr="A black and white image of grass&#10;&#10;Description automatically generated with medium confidence">
            <a:extLst>
              <a:ext uri="{FF2B5EF4-FFF2-40B4-BE49-F238E27FC236}">
                <a16:creationId xmlns:a16="http://schemas.microsoft.com/office/drawing/2014/main" id="{3E13D090-C0BB-97DC-EB7A-05AFE4DB20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1440393"/>
            <a:ext cx="8963827" cy="226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distribution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E5BB4A-B0FC-BEC9-C2BD-0297E6FFB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412" y="1428750"/>
            <a:ext cx="482917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61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02C8BCEA-0918-8C5D-576F-3DCC659C75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837" y="514350"/>
            <a:ext cx="5932325" cy="455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6" name="Picture 5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A8B5E573-DCC5-2B8F-5F5E-6269238A5C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493" y="501667"/>
            <a:ext cx="5849013" cy="449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1778D2-3E0D-9DFE-CAF9-30B5D620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929333"/>
              </p:ext>
            </p:extLst>
          </p:nvPr>
        </p:nvGraphicFramePr>
        <p:xfrm>
          <a:off x="914400" y="18097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4284159413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3173784487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394697550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728079728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986317327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498109250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076969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038778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066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0579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7414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1525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2959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714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167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705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9CDF5C-6B9E-A8BB-988E-54A0F02E5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18256"/>
              </p:ext>
            </p:extLst>
          </p:nvPr>
        </p:nvGraphicFramePr>
        <p:xfrm>
          <a:off x="838200" y="15811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2800276352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320628982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069058577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322798195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568947504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996539366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186067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03460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5281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400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7036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0345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11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50993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633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347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C9DBB4A-097B-2DC7-C7A4-2824D77922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910146"/>
              </p:ext>
            </p:extLst>
          </p:nvPr>
        </p:nvGraphicFramePr>
        <p:xfrm>
          <a:off x="762000" y="17335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2527111566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226787191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204005628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98227157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056942748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533373789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606033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14721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788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36884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4433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7468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3622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9171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37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78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CB0FF15-3BB6-629A-6D2D-26125ACEE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61386"/>
              </p:ext>
            </p:extLst>
          </p:nvPr>
        </p:nvGraphicFramePr>
        <p:xfrm>
          <a:off x="838200" y="17335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60675455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1640446528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550368241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934243734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21828620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461070550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550844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904068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2687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9842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0685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363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3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1452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891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888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pic>
        <p:nvPicPr>
          <p:cNvPr id="5" name="Picture 4" descr="A close up of a screen&#10;&#10;Description automatically generated">
            <a:extLst>
              <a:ext uri="{FF2B5EF4-FFF2-40B4-BE49-F238E27FC236}">
                <a16:creationId xmlns:a16="http://schemas.microsoft.com/office/drawing/2014/main" id="{41D9CC21-63CF-DD07-079A-0AACAD265F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1326775"/>
            <a:ext cx="8963827" cy="248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335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55255</TotalTime>
  <Words>296</Words>
  <Application>Microsoft Office PowerPoint</Application>
  <PresentationFormat>On-screen Show (16:9)</PresentationFormat>
  <Paragraphs>204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1617</cp:revision>
  <dcterms:created xsi:type="dcterms:W3CDTF">2009-02-17T08:29:48Z</dcterms:created>
  <dcterms:modified xsi:type="dcterms:W3CDTF">2024-04-03T23:09:39Z</dcterms:modified>
</cp:coreProperties>
</file>