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2"/>
  </p:notesMasterIdLst>
  <p:sldIdLst>
    <p:sldId id="384" r:id="rId2"/>
    <p:sldId id="385" r:id="rId3"/>
    <p:sldId id="386" r:id="rId4"/>
    <p:sldId id="393" r:id="rId5"/>
    <p:sldId id="387" r:id="rId6"/>
    <p:sldId id="388" r:id="rId7"/>
    <p:sldId id="389" r:id="rId8"/>
    <p:sldId id="390" r:id="rId9"/>
    <p:sldId id="391" r:id="rId10"/>
    <p:sldId id="392" r:id="rId11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6" d="100"/>
          <a:sy n="146" d="100"/>
        </p:scale>
        <p:origin x="18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2024-02-29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2024-02-29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2024-02-29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2024-02-29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2024-02-29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2024-02-29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2024-02-29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2024-02-29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2024-02-29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2024-02-29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2024-02-29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2024-02-29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2024-02-29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Mapping stats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014213-6BB0-22B5-202B-2AA0C89D75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940948"/>
            <a:ext cx="8963827" cy="94500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5F55FF-F585-3BC3-EDBB-598FA2877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514350"/>
            <a:ext cx="8963827" cy="40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05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4" name="Picture 3" descr="A graph of a number of dots&#10;&#10;Description automatically generated with medium confidence">
            <a:extLst>
              <a:ext uri="{FF2B5EF4-FFF2-40B4-BE49-F238E27FC236}">
                <a16:creationId xmlns:a16="http://schemas.microsoft.com/office/drawing/2014/main" id="{F58A8929-0670-B00A-79DC-102EB7C38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397" y="189733"/>
            <a:ext cx="6489205" cy="476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501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distribution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88C2B3-1426-4AC1-7985-20B271945B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74705"/>
              </p:ext>
            </p:extLst>
          </p:nvPr>
        </p:nvGraphicFramePr>
        <p:xfrm>
          <a:off x="2438400" y="1657350"/>
          <a:ext cx="4749800" cy="1714500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139163431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170707678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629839441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17999989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20266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RNA-seq_MORC2-KO_rep1-GSM2509513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63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7948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RNA-seq_MORC2-KO_rep2-GSM2509514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3474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RNA-seq_MPP8-KO_rep1-GSM2509515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8399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RNA-seq_MPP8-KO_rep2-GSM2509516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53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43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RNA-seq_TASOR-KO_rep1-GSM2509517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6E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223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RNA-seq_TASOR-KO_rep2-GSM2509518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9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9078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RNA-seq_WT_rep1-GSM2509511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6011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RNA-seq_WT_rep2-GSM2509512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3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707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61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6" name="Picture 5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66E12DFD-A8FD-7838-37F7-9F46176F4C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493" y="501667"/>
            <a:ext cx="5849013" cy="449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3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875445CA-88DD-7BC0-0A32-23A5E5D49E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248" y="471759"/>
            <a:ext cx="5907503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3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DESeq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400232F-2D71-55EA-7148-342D159E1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927855"/>
              </p:ext>
            </p:extLst>
          </p:nvPr>
        </p:nvGraphicFramePr>
        <p:xfrm>
          <a:off x="914400" y="742950"/>
          <a:ext cx="7518401" cy="3238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1591495862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1111992983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4146384400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263271842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441837080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4211833873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128517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965725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812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MORC2-KO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875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MORC2-KO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94377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2051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MORC2-KO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8058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47758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111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369722"/>
                  </a:ext>
                </a:extLst>
              </a:tr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genes, TASOR rep2 excluded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1919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MORC2-KO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0902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MORC2-KO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3481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8928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MORC2-KO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3915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9732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TASOR-KO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849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0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WT-vs-MORC2 up, p-</a:t>
            </a:r>
            <a:r>
              <a:rPr lang="en-US" b="1" dirty="0" err="1">
                <a:latin typeface="Calibri" panose="020F0502020204030204" pitchFamily="34" charset="0"/>
              </a:rPr>
              <a:t>val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WT-vs-MORC2 down, p-</a:t>
            </a:r>
            <a:r>
              <a:rPr lang="en-US" b="1" dirty="0" err="1">
                <a:latin typeface="Calibri" panose="020F0502020204030204" pitchFamily="34" charset="0"/>
              </a:rPr>
              <a:t>val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AD6F28-F947-9BC0-F396-326FA4873E4B}"/>
              </a:ext>
            </a:extLst>
          </p:cNvPr>
          <p:cNvSpPr txBox="1"/>
          <p:nvPr/>
        </p:nvSpPr>
        <p:spPr>
          <a:xfrm>
            <a:off x="275665" y="1428750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8" name="Rounded Rectangle 3">
            <a:extLst>
              <a:ext uri="{FF2B5EF4-FFF2-40B4-BE49-F238E27FC236}">
                <a16:creationId xmlns:a16="http://schemas.microsoft.com/office/drawing/2014/main" id="{6500C06B-443B-4FAC-5FCF-B4996EA76862}"/>
              </a:ext>
            </a:extLst>
          </p:cNvPr>
          <p:cNvSpPr/>
          <p:nvPr/>
        </p:nvSpPr>
        <p:spPr>
          <a:xfrm>
            <a:off x="266700" y="1931441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WT-vs-TASOR up, p-</a:t>
            </a:r>
            <a:r>
              <a:rPr lang="en-US" b="1" dirty="0" err="1">
                <a:latin typeface="Calibri" panose="020F0502020204030204" pitchFamily="34" charset="0"/>
              </a:rPr>
              <a:t>val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D1D722-9F4B-55F3-ED2C-EA907D2C3DF2}"/>
              </a:ext>
            </a:extLst>
          </p:cNvPr>
          <p:cNvSpPr txBox="1"/>
          <p:nvPr/>
        </p:nvSpPr>
        <p:spPr>
          <a:xfrm>
            <a:off x="238397" y="2361154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C1904398-9194-8F37-A9CF-1F459CD0688F}"/>
              </a:ext>
            </a:extLst>
          </p:cNvPr>
          <p:cNvSpPr/>
          <p:nvPr/>
        </p:nvSpPr>
        <p:spPr>
          <a:xfrm>
            <a:off x="238397" y="2838923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WT-vs-TASOR down, p-</a:t>
            </a:r>
            <a:r>
              <a:rPr lang="en-US" b="1" dirty="0" err="1">
                <a:latin typeface="Calibri" panose="020F0502020204030204" pitchFamily="34" charset="0"/>
              </a:rPr>
              <a:t>val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2F53E6-EFC8-BE8D-A287-6414D02920C6}"/>
              </a:ext>
            </a:extLst>
          </p:cNvPr>
          <p:cNvSpPr txBox="1"/>
          <p:nvPr/>
        </p:nvSpPr>
        <p:spPr>
          <a:xfrm>
            <a:off x="237565" y="3226841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6947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34979C55-D6C8-5B67-F0C6-18E797E97706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WT-vs-MPP8 up, p-</a:t>
            </a:r>
            <a:r>
              <a:rPr lang="en-US" b="1" dirty="0" err="1">
                <a:latin typeface="Calibri" panose="020F0502020204030204" pitchFamily="34" charset="0"/>
              </a:rPr>
              <a:t>val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DFE056-942A-1372-61CA-88229C9CFADC}"/>
              </a:ext>
            </a:extLst>
          </p:cNvPr>
          <p:cNvSpPr txBox="1"/>
          <p:nvPr/>
        </p:nvSpPr>
        <p:spPr>
          <a:xfrm>
            <a:off x="276497" y="389007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781DE659-A7FF-310B-59AB-3750AECADA5D}"/>
              </a:ext>
            </a:extLst>
          </p:cNvPr>
          <p:cNvSpPr/>
          <p:nvPr/>
        </p:nvSpPr>
        <p:spPr>
          <a:xfrm>
            <a:off x="276497" y="7429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WT-vs-MPP8 down, p-</a:t>
            </a:r>
            <a:r>
              <a:rPr lang="en-US" b="1" dirty="0" err="1">
                <a:latin typeface="Calibri" panose="020F0502020204030204" pitchFamily="34" charset="0"/>
              </a:rPr>
              <a:t>val</a:t>
            </a:r>
            <a:endParaRPr lang="en-US" b="1" dirty="0">
              <a:latin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68A54D-1236-95F8-7A95-3518A8B4F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27" y="1123950"/>
            <a:ext cx="8260773" cy="3827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824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 descr="A graph of a number of dots&#10;&#10;Description automatically generated with medium confidence">
            <a:extLst>
              <a:ext uri="{FF2B5EF4-FFF2-40B4-BE49-F238E27FC236}">
                <a16:creationId xmlns:a16="http://schemas.microsoft.com/office/drawing/2014/main" id="{BC23C575-EF5B-95B6-9411-06CF3642FE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397" y="189733"/>
            <a:ext cx="6489205" cy="476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1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" name="Picture 3" descr="A graph of red blue and white dots&#10;&#10;Description automatically generated">
            <a:extLst>
              <a:ext uri="{FF2B5EF4-FFF2-40B4-BE49-F238E27FC236}">
                <a16:creationId xmlns:a16="http://schemas.microsoft.com/office/drawing/2014/main" id="{59E69A2E-08E4-66A3-7D3C-FC85C7E4FE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397" y="189733"/>
            <a:ext cx="6489205" cy="476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97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54890</TotalTime>
  <Words>249</Words>
  <Application>Microsoft Office PowerPoint</Application>
  <PresentationFormat>On-screen Show (16:9)</PresentationFormat>
  <Paragraphs>150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1603</cp:revision>
  <dcterms:created xsi:type="dcterms:W3CDTF">2009-02-17T08:29:48Z</dcterms:created>
  <dcterms:modified xsi:type="dcterms:W3CDTF">2024-02-29T22:28:53Z</dcterms:modified>
</cp:coreProperties>
</file>