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10"/>
  </p:notesMasterIdLst>
  <p:sldIdLst>
    <p:sldId id="401" r:id="rId2"/>
    <p:sldId id="406" r:id="rId3"/>
    <p:sldId id="402" r:id="rId4"/>
    <p:sldId id="405" r:id="rId5"/>
    <p:sldId id="403" r:id="rId6"/>
    <p:sldId id="407" r:id="rId7"/>
    <p:sldId id="404" r:id="rId8"/>
    <p:sldId id="408" r:id="rId9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46" d="100"/>
          <a:sy n="146" d="100"/>
        </p:scale>
        <p:origin x="180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2024-03-18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2024-03-18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2024-03-18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2024-03-18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2024-03-18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2024-03-18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2024-03-18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2024-03-18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2024-03-18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2024-03-18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2024-03-18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2024-03-18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2024-03-18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B72799AC-39B2-4801-98E2-03F7D77E2A34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Repeats quantification in repeat space (</a:t>
            </a:r>
            <a:r>
              <a:rPr lang="en-US" b="1" dirty="0" err="1">
                <a:latin typeface="Calibri" panose="020F0502020204030204" pitchFamily="34" charset="0"/>
              </a:rPr>
              <a:t>repBase</a:t>
            </a:r>
            <a:r>
              <a:rPr lang="en-US" b="1" dirty="0">
                <a:latin typeface="Calibri" panose="020F0502020204030204" pitchFamily="34" charset="0"/>
              </a:rPr>
              <a:t> 23.08 + </a:t>
            </a:r>
            <a:r>
              <a:rPr lang="en-US" b="1" dirty="0" err="1">
                <a:latin typeface="Calibri" panose="020F0502020204030204" pitchFamily="34" charset="0"/>
              </a:rPr>
              <a:t>eXpress</a:t>
            </a:r>
            <a:r>
              <a:rPr lang="en-US" b="1" dirty="0">
                <a:latin typeface="Calibri" panose="020F0502020204030204" pitchFamily="34" charset="0"/>
              </a:rPr>
              <a:t> TPM), RNA-seq</a:t>
            </a:r>
          </a:p>
        </p:txBody>
      </p:sp>
      <p:pic>
        <p:nvPicPr>
          <p:cNvPr id="6" name="Picture 5" descr="A red and blue lines&#10;&#10;Description automatically generated">
            <a:extLst>
              <a:ext uri="{FF2B5EF4-FFF2-40B4-BE49-F238E27FC236}">
                <a16:creationId xmlns:a16="http://schemas.microsoft.com/office/drawing/2014/main" id="{6703AB30-CCAF-CC16-3C66-A302D537DD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87" y="906356"/>
            <a:ext cx="8963827" cy="333078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FE0400A-411D-F718-3CF0-A10E1C4D08DC}"/>
              </a:ext>
            </a:extLst>
          </p:cNvPr>
          <p:cNvSpPr txBox="1"/>
          <p:nvPr/>
        </p:nvSpPr>
        <p:spPr>
          <a:xfrm>
            <a:off x="990600" y="4629150"/>
            <a:ext cx="4594335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Note: only 0.5-1% of reads aligned to consensus repeats</a:t>
            </a:r>
          </a:p>
        </p:txBody>
      </p:sp>
    </p:spTree>
    <p:extLst>
      <p:ext uri="{BB962C8B-B14F-4D97-AF65-F5344CB8AC3E}">
        <p14:creationId xmlns:p14="http://schemas.microsoft.com/office/powerpoint/2010/main" val="3869723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B72799AC-39B2-4801-98E2-03F7D77E2A34}"/>
              </a:ext>
            </a:extLst>
          </p:cNvPr>
          <p:cNvSpPr/>
          <p:nvPr/>
        </p:nvSpPr>
        <p:spPr>
          <a:xfrm>
            <a:off x="152400" y="133350"/>
            <a:ext cx="38862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Repeats quantification in repeat space (</a:t>
            </a:r>
            <a:r>
              <a:rPr lang="en-US" b="1" dirty="0" err="1">
                <a:latin typeface="Calibri" panose="020F0502020204030204" pitchFamily="34" charset="0"/>
              </a:rPr>
              <a:t>repBase</a:t>
            </a:r>
            <a:r>
              <a:rPr lang="en-US" b="1" dirty="0">
                <a:latin typeface="Calibri" panose="020F0502020204030204" pitchFamily="34" charset="0"/>
              </a:rPr>
              <a:t> 23.08 + </a:t>
            </a:r>
            <a:r>
              <a:rPr lang="en-US" b="1" dirty="0" err="1">
                <a:latin typeface="Calibri" panose="020F0502020204030204" pitchFamily="34" charset="0"/>
              </a:rPr>
              <a:t>eXpress</a:t>
            </a:r>
            <a:r>
              <a:rPr lang="en-US" b="1" dirty="0">
                <a:latin typeface="Calibri" panose="020F0502020204030204" pitchFamily="34" charset="0"/>
              </a:rPr>
              <a:t> TPM), </a:t>
            </a:r>
            <a:r>
              <a:rPr lang="en-US" b="1" dirty="0" err="1">
                <a:latin typeface="Calibri" panose="020F0502020204030204" pitchFamily="34" charset="0"/>
              </a:rPr>
              <a:t>hiPSC</a:t>
            </a:r>
            <a:r>
              <a:rPr lang="en-US" b="1" dirty="0">
                <a:latin typeface="Calibri" panose="020F0502020204030204" pitchFamily="34" charset="0"/>
              </a:rPr>
              <a:t> RNA-seq, L1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367E21-D86F-8E98-72BE-960B742484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0" y="75635"/>
            <a:ext cx="4579650" cy="499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54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B72799AC-39B2-4801-98E2-03F7D77E2A34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Repeats quantification in repeat space (</a:t>
            </a:r>
            <a:r>
              <a:rPr lang="en-US" b="1" dirty="0" err="1">
                <a:latin typeface="Calibri" panose="020F0502020204030204" pitchFamily="34" charset="0"/>
              </a:rPr>
              <a:t>repBase</a:t>
            </a:r>
            <a:r>
              <a:rPr lang="en-US" b="1" dirty="0">
                <a:latin typeface="Calibri" panose="020F0502020204030204" pitchFamily="34" charset="0"/>
              </a:rPr>
              <a:t> 23.08 + </a:t>
            </a:r>
            <a:r>
              <a:rPr lang="en-US" b="1" dirty="0" err="1">
                <a:latin typeface="Calibri" panose="020F0502020204030204" pitchFamily="34" charset="0"/>
              </a:rPr>
              <a:t>eXpress</a:t>
            </a:r>
            <a:r>
              <a:rPr lang="en-US" b="1" dirty="0">
                <a:latin typeface="Calibri" panose="020F0502020204030204" pitchFamily="34" charset="0"/>
              </a:rPr>
              <a:t> TPM), </a:t>
            </a:r>
            <a:r>
              <a:rPr lang="en-US" b="1" dirty="0" err="1">
                <a:latin typeface="Calibri" panose="020F0502020204030204" pitchFamily="34" charset="0"/>
              </a:rPr>
              <a:t>hiPSC</a:t>
            </a:r>
            <a:r>
              <a:rPr lang="en-US" b="1" dirty="0">
                <a:latin typeface="Calibri" panose="020F0502020204030204" pitchFamily="34" charset="0"/>
              </a:rPr>
              <a:t> RNA-seq</a:t>
            </a:r>
          </a:p>
        </p:txBody>
      </p:sp>
      <p:pic>
        <p:nvPicPr>
          <p:cNvPr id="5" name="Picture 4" descr="A red and blue barcode&#10;&#10;Description automatically generated">
            <a:extLst>
              <a:ext uri="{FF2B5EF4-FFF2-40B4-BE49-F238E27FC236}">
                <a16:creationId xmlns:a16="http://schemas.microsoft.com/office/drawing/2014/main" id="{F269744D-1B3B-79FB-E8F0-A9741DD6A8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87" y="1429510"/>
            <a:ext cx="8963827" cy="228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424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B72799AC-39B2-4801-98E2-03F7D77E2A34}"/>
              </a:ext>
            </a:extLst>
          </p:cNvPr>
          <p:cNvSpPr/>
          <p:nvPr/>
        </p:nvSpPr>
        <p:spPr>
          <a:xfrm>
            <a:off x="304800" y="133350"/>
            <a:ext cx="44196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Repeats quantification in repeat space (</a:t>
            </a:r>
            <a:r>
              <a:rPr lang="en-US" b="1" dirty="0" err="1">
                <a:latin typeface="Calibri" panose="020F0502020204030204" pitchFamily="34" charset="0"/>
              </a:rPr>
              <a:t>repBase</a:t>
            </a:r>
            <a:r>
              <a:rPr lang="en-US" b="1" dirty="0">
                <a:latin typeface="Calibri" panose="020F0502020204030204" pitchFamily="34" charset="0"/>
              </a:rPr>
              <a:t> 23.08 + </a:t>
            </a:r>
            <a:r>
              <a:rPr lang="en-US" b="1" dirty="0" err="1">
                <a:latin typeface="Calibri" panose="020F0502020204030204" pitchFamily="34" charset="0"/>
              </a:rPr>
              <a:t>eXpress</a:t>
            </a:r>
            <a:r>
              <a:rPr lang="en-US" b="1" dirty="0">
                <a:latin typeface="Calibri" panose="020F0502020204030204" pitchFamily="34" charset="0"/>
              </a:rPr>
              <a:t> TPM), </a:t>
            </a:r>
            <a:r>
              <a:rPr lang="en-US" b="1" dirty="0" err="1">
                <a:latin typeface="Calibri" panose="020F0502020204030204" pitchFamily="34" charset="0"/>
              </a:rPr>
              <a:t>hiPSC</a:t>
            </a:r>
            <a:r>
              <a:rPr lang="en-US" b="1" dirty="0">
                <a:latin typeface="Calibri" panose="020F0502020204030204" pitchFamily="34" charset="0"/>
              </a:rPr>
              <a:t> RNA-seq, L1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0D7EF7-3B48-9453-E72F-36AB074708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806" y="75635"/>
            <a:ext cx="2434313" cy="499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083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B72799AC-39B2-4801-98E2-03F7D77E2A34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Repeats quantification in repeat space (</a:t>
            </a:r>
            <a:r>
              <a:rPr lang="en-US" b="1" dirty="0" err="1">
                <a:latin typeface="Calibri" panose="020F0502020204030204" pitchFamily="34" charset="0"/>
              </a:rPr>
              <a:t>repBase</a:t>
            </a:r>
            <a:r>
              <a:rPr lang="en-US" b="1" dirty="0">
                <a:latin typeface="Calibri" panose="020F0502020204030204" pitchFamily="34" charset="0"/>
              </a:rPr>
              <a:t> 23.08 + RPKM), RNA-seq</a:t>
            </a:r>
          </a:p>
        </p:txBody>
      </p:sp>
      <p:pic>
        <p:nvPicPr>
          <p:cNvPr id="5" name="Picture 4" descr="A red and blue lines&#10;&#10;Description automatically generated">
            <a:extLst>
              <a:ext uri="{FF2B5EF4-FFF2-40B4-BE49-F238E27FC236}">
                <a16:creationId xmlns:a16="http://schemas.microsoft.com/office/drawing/2014/main" id="{202E1EED-F2C5-94CA-2E65-8AC257C97E8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87" y="821391"/>
            <a:ext cx="8963827" cy="350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96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B72799AC-39B2-4801-98E2-03F7D77E2A34}"/>
              </a:ext>
            </a:extLst>
          </p:cNvPr>
          <p:cNvSpPr/>
          <p:nvPr/>
        </p:nvSpPr>
        <p:spPr>
          <a:xfrm>
            <a:off x="304800" y="133350"/>
            <a:ext cx="44196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Repeats quantification in repeat space (</a:t>
            </a:r>
            <a:r>
              <a:rPr lang="en-US" b="1" dirty="0" err="1">
                <a:latin typeface="Calibri" panose="020F0502020204030204" pitchFamily="34" charset="0"/>
              </a:rPr>
              <a:t>repBase</a:t>
            </a:r>
            <a:r>
              <a:rPr lang="en-US" b="1" dirty="0">
                <a:latin typeface="Calibri" panose="020F0502020204030204" pitchFamily="34" charset="0"/>
              </a:rPr>
              <a:t> 23.08 + RPKM), RNA-seq, L1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67AEEA-4BFD-ADEF-53D5-497D088EE2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62" y="950830"/>
            <a:ext cx="8875076" cy="324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594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B72799AC-39B2-4801-98E2-03F7D77E2A34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Repeats quantification in repeat space (</a:t>
            </a:r>
            <a:r>
              <a:rPr lang="en-US" b="1" dirty="0" err="1">
                <a:latin typeface="Calibri" panose="020F0502020204030204" pitchFamily="34" charset="0"/>
              </a:rPr>
              <a:t>repBase</a:t>
            </a:r>
            <a:r>
              <a:rPr lang="en-US" b="1" dirty="0">
                <a:latin typeface="Calibri" panose="020F0502020204030204" pitchFamily="34" charset="0"/>
              </a:rPr>
              <a:t> 23.08 + RPKM), </a:t>
            </a:r>
            <a:r>
              <a:rPr lang="en-US" b="1" dirty="0" err="1">
                <a:latin typeface="Calibri" panose="020F0502020204030204" pitchFamily="34" charset="0"/>
              </a:rPr>
              <a:t>hiPSC</a:t>
            </a:r>
            <a:r>
              <a:rPr lang="en-US" b="1" dirty="0">
                <a:latin typeface="Calibri" panose="020F0502020204030204" pitchFamily="34" charset="0"/>
              </a:rPr>
              <a:t> RNA-seq</a:t>
            </a:r>
          </a:p>
        </p:txBody>
      </p:sp>
      <p:pic>
        <p:nvPicPr>
          <p:cNvPr id="5" name="Picture 4" descr="A red blue and white striped object&#10;&#10;Description automatically generated">
            <a:extLst>
              <a:ext uri="{FF2B5EF4-FFF2-40B4-BE49-F238E27FC236}">
                <a16:creationId xmlns:a16="http://schemas.microsoft.com/office/drawing/2014/main" id="{B4906E59-9547-6107-3516-EE3C1F624E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62" y="498986"/>
            <a:ext cx="8875076" cy="414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653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B72799AC-39B2-4801-98E2-03F7D77E2A34}"/>
              </a:ext>
            </a:extLst>
          </p:cNvPr>
          <p:cNvSpPr/>
          <p:nvPr/>
        </p:nvSpPr>
        <p:spPr>
          <a:xfrm>
            <a:off x="152400" y="133350"/>
            <a:ext cx="87630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Repeats quantification in repeat space (</a:t>
            </a:r>
            <a:r>
              <a:rPr lang="en-US" b="1" dirty="0" err="1">
                <a:latin typeface="Calibri" panose="020F0502020204030204" pitchFamily="34" charset="0"/>
              </a:rPr>
              <a:t>repBase</a:t>
            </a:r>
            <a:r>
              <a:rPr lang="en-US" b="1" dirty="0">
                <a:latin typeface="Calibri" panose="020F0502020204030204" pitchFamily="34" charset="0"/>
              </a:rPr>
              <a:t> 23.08 + RPKM), </a:t>
            </a:r>
            <a:r>
              <a:rPr lang="en-US" b="1" dirty="0" err="1">
                <a:latin typeface="Calibri" panose="020F0502020204030204" pitchFamily="34" charset="0"/>
              </a:rPr>
              <a:t>hiPSC</a:t>
            </a:r>
            <a:r>
              <a:rPr lang="en-US" b="1" dirty="0">
                <a:latin typeface="Calibri" panose="020F0502020204030204" pitchFamily="34" charset="0"/>
              </a:rPr>
              <a:t> RNA-seq, L1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819DD9-F34F-7966-BE85-B2DC594A33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387" y="1019175"/>
            <a:ext cx="6753225" cy="310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2784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54987</TotalTime>
  <Words>132</Words>
  <Application>Microsoft Office PowerPoint</Application>
  <PresentationFormat>On-screen Show (16:9)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</cp:lastModifiedBy>
  <cp:revision>1652</cp:revision>
  <dcterms:created xsi:type="dcterms:W3CDTF">2009-02-17T08:29:48Z</dcterms:created>
  <dcterms:modified xsi:type="dcterms:W3CDTF">2024-03-19T01:23:29Z</dcterms:modified>
</cp:coreProperties>
</file>