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6" r:id="rId1"/>
  </p:sldMasterIdLst>
  <p:notesMasterIdLst>
    <p:notesMasterId r:id="rId6"/>
  </p:notesMasterIdLst>
  <p:sldIdLst>
    <p:sldId id="401" r:id="rId2"/>
    <p:sldId id="402" r:id="rId3"/>
    <p:sldId id="403" r:id="rId4"/>
    <p:sldId id="455" r:id="rId5"/>
  </p:sldIdLst>
  <p:sldSz cx="9144000" cy="5143500" type="screen16x9"/>
  <p:notesSz cx="6858000" cy="9144000"/>
  <p:defaultTextStyle>
    <a:defPPr>
      <a:defRPr lang="en-US"/>
    </a:defPPr>
    <a:lvl1pPr marL="0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DDDD"/>
    <a:srgbClr val="FFFFA3"/>
    <a:srgbClr val="FFFF93"/>
    <a:srgbClr val="FFFFFF"/>
    <a:srgbClr val="FFFF81"/>
    <a:srgbClr val="0033CC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34589" autoAdjust="0"/>
    <p:restoredTop sz="86312" autoAdjust="0"/>
  </p:normalViewPr>
  <p:slideViewPr>
    <p:cSldViewPr>
      <p:cViewPr varScale="1">
        <p:scale>
          <a:sx n="146" d="100"/>
          <a:sy n="146" d="100"/>
        </p:scale>
        <p:origin x="180" y="10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2024-03-17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1" y="2400300"/>
            <a:ext cx="6400800" cy="1200150"/>
          </a:xfrm>
        </p:spPr>
        <p:txBody>
          <a:bodyPr/>
          <a:lstStyle>
            <a:lvl1pPr marL="0" indent="0" algn="ctr">
              <a:buNone/>
              <a:defRPr sz="2500">
                <a:solidFill>
                  <a:schemeClr val="tx2"/>
                </a:solidFill>
              </a:defRPr>
            </a:lvl1pPr>
            <a:lvl2pPr marL="439576" indent="0" algn="ctr">
              <a:buNone/>
            </a:lvl2pPr>
            <a:lvl3pPr marL="879152" indent="0" algn="ctr">
              <a:buNone/>
            </a:lvl3pPr>
            <a:lvl4pPr marL="1318728" indent="0" algn="ctr">
              <a:buNone/>
            </a:lvl4pPr>
            <a:lvl5pPr marL="1758303" indent="0" algn="ctr">
              <a:buNone/>
            </a:lvl5pPr>
            <a:lvl6pPr marL="2197879" indent="0" algn="ctr">
              <a:buNone/>
            </a:lvl6pPr>
            <a:lvl7pPr marL="2637455" indent="0" algn="ctr">
              <a:buNone/>
            </a:lvl7pPr>
            <a:lvl8pPr marL="3077031" indent="0" algn="ctr">
              <a:buNone/>
            </a:lvl8pPr>
            <a:lvl9pPr marL="3516607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01033-60DB-4CF3-B987-BD08B57DB74B}" type="datetime1">
              <a:rPr lang="en-US" smtClean="0"/>
              <a:t>2024-03-17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5" y="1086978"/>
            <a:ext cx="9021537" cy="1145513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5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5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49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9DA6-E211-42C3-9C02-2CA7AE388112}" type="datetime1">
              <a:rPr lang="en-US" smtClean="0"/>
              <a:t>2024-03-17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05980"/>
            <a:ext cx="2011680" cy="438864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1" y="205980"/>
            <a:ext cx="5562601" cy="438864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9E527-3E0F-45C1-8B5D-E4E95FAA5ADC}" type="datetime1">
              <a:rPr lang="en-US" smtClean="0"/>
              <a:t>2024-03-17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7FFD1-4403-4822-836C-39D9D1ADD929}" type="datetime1">
              <a:rPr lang="en-US" smtClean="0"/>
              <a:t>2024-03-17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38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4"/>
            <a:ext cx="7772400" cy="1003697"/>
          </a:xfrm>
        </p:spPr>
        <p:txBody>
          <a:bodyPr anchor="t" anchorCtr="0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DADA-AEC3-414F-B697-76CD612200B9}" type="datetime1">
              <a:rPr lang="en-US" smtClean="0"/>
              <a:t>2024-03-17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1" y="4629150"/>
            <a:ext cx="4000499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4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7" y="1756108"/>
            <a:ext cx="9013782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7" y="1851660"/>
            <a:ext cx="9014622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0F00-299A-43B2-B9C5-15425944D1A6}" type="datetime1">
              <a:rPr lang="en-US" smtClean="0"/>
              <a:t>2024-03-17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CF04-5070-4FBA-BCBB-05551ABD8144}" type="datetime1">
              <a:rPr lang="en-US" smtClean="0"/>
              <a:t>2024-03-17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08F0-FF56-44DD-B9E9-639DC090AD71}" type="datetime1">
              <a:rPr lang="en-US" smtClean="0"/>
              <a:t>2024-03-17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7424-37F0-46E8-9C8E-793850C83AB6}" type="datetime1">
              <a:rPr lang="en-US" smtClean="0"/>
              <a:t>2024-03-17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 algn="l">
              <a:buNone/>
              <a:defRPr sz="3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1" y="1200150"/>
            <a:ext cx="1905001" cy="3371850"/>
          </a:xfrm>
        </p:spPr>
        <p:txBody>
          <a:bodyPr/>
          <a:lstStyle>
            <a:lvl1pPr marL="0" indent="0">
              <a:buNone/>
              <a:defRPr sz="1700"/>
            </a:lvl1pPr>
            <a:lvl2pPr>
              <a:buNone/>
              <a:defRPr sz="1200"/>
            </a:lvl2pPr>
            <a:lvl3pPr>
              <a:buNone/>
              <a:defRPr sz="9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EDCFB-86CC-43DF-A500-F039ACCC0C66}" type="datetime1">
              <a:rPr lang="en-US" smtClean="0"/>
              <a:t>2024-03-17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1" cy="33718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7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500"/>
            </a:lvl1pPr>
            <a:lvl2pPr>
              <a:defRPr sz="12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866-0749-444E-B04E-23BD34FDFB51}" type="datetime1">
              <a:rPr lang="en-US" smtClean="0"/>
              <a:t>2024-03-17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1" y="4629150"/>
            <a:ext cx="3886201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6" y="3512666"/>
            <a:ext cx="9006841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2" y="3487857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3" y="3579920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1" y="50008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1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1" y="205979"/>
            <a:ext cx="7772400" cy="857250"/>
          </a:xfrm>
          <a:prstGeom prst="rect">
            <a:avLst/>
          </a:prstGeom>
        </p:spPr>
        <p:txBody>
          <a:bodyPr lIns="87916" tIns="43957" rIns="87916" bIns="87916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1" y="1085850"/>
            <a:ext cx="7772400" cy="3429000"/>
          </a:xfrm>
          <a:prstGeom prst="rect">
            <a:avLst/>
          </a:prstGeom>
        </p:spPr>
        <p:txBody>
          <a:bodyPr lIns="87916" tIns="43957" rIns="87916" bIns="43957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1" y="4643438"/>
            <a:ext cx="2476499" cy="357188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9FBE920-E4F6-43A4-A41A-3E3B2975D6B0}" type="datetime1">
              <a:rPr lang="en-US" smtClean="0"/>
              <a:t>2024-03-17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5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3746" indent="-263746" algn="l" rtl="0" eaLnBrk="1" latinLnBrk="0" hangingPunct="1">
        <a:spcBef>
          <a:spcPts val="557"/>
        </a:spcBef>
        <a:buClr>
          <a:schemeClr val="accent1"/>
        </a:buClr>
        <a:buSzPct val="85000"/>
        <a:buFont typeface="Wingdings 2"/>
        <a:buChar char="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527491" indent="-219788" algn="l" rtl="0" eaLnBrk="1" latinLnBrk="0" hangingPunct="1">
        <a:spcBef>
          <a:spcPts val="355"/>
        </a:spcBef>
        <a:buClr>
          <a:schemeClr val="accent2"/>
        </a:buClr>
        <a:buSzPct val="85000"/>
        <a:buFont typeface="Wingdings 2"/>
        <a:buChar char="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791236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54982" indent="-219788" algn="l" rtl="0" eaLnBrk="1" latinLnBrk="0" hangingPunct="1">
        <a:spcBef>
          <a:spcPts val="355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18728" indent="-219788" algn="l" rtl="0" eaLnBrk="1" latinLnBrk="0" hangingPunct="1">
        <a:spcBef>
          <a:spcPts val="355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82473" indent="-219788" algn="l" rtl="0" eaLnBrk="1" latinLnBrk="0" hangingPunct="1">
        <a:spcBef>
          <a:spcPts val="355"/>
        </a:spcBef>
        <a:buClr>
          <a:schemeClr val="accent3"/>
        </a:buClr>
        <a:buChar char="•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846219" indent="-219788" algn="l" rtl="0" eaLnBrk="1" latinLnBrk="0" hangingPunct="1">
        <a:spcBef>
          <a:spcPts val="355"/>
        </a:spcBef>
        <a:buClr>
          <a:schemeClr val="accent2"/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109965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2373709" indent="-219788" algn="l" rtl="0" eaLnBrk="1" latinLnBrk="0" hangingPunct="1">
        <a:spcBef>
          <a:spcPts val="355"/>
        </a:spcBef>
        <a:buClr>
          <a:schemeClr val="accent2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3957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87915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1872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75830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19787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63745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0770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51660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Rounded Rectangle 3">
            <a:extLst>
              <a:ext uri="{FF2B5EF4-FFF2-40B4-BE49-F238E27FC236}">
                <a16:creationId xmlns:a16="http://schemas.microsoft.com/office/drawing/2014/main" id="{B72799AC-39B2-4801-98E2-03F7D77E2A34}"/>
              </a:ext>
            </a:extLst>
          </p:cNvPr>
          <p:cNvSpPr/>
          <p:nvPr/>
        </p:nvSpPr>
        <p:spPr>
          <a:xfrm>
            <a:off x="304800" y="1333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Repeats quantification in genome space, </a:t>
            </a:r>
            <a:r>
              <a:rPr lang="en-US" b="1" dirty="0" err="1">
                <a:latin typeface="Calibri" panose="020F0502020204030204" pitchFamily="34" charset="0"/>
              </a:rPr>
              <a:t>hiPSC</a:t>
            </a:r>
            <a:r>
              <a:rPr lang="en-US" b="1" dirty="0">
                <a:latin typeface="Calibri" panose="020F0502020204030204" pitchFamily="34" charset="0"/>
              </a:rPr>
              <a:t> RNA-seq</a:t>
            </a:r>
          </a:p>
        </p:txBody>
      </p:sp>
      <p:pic>
        <p:nvPicPr>
          <p:cNvPr id="4" name="Picture 3" descr="A diagram of a number of data&#10;&#10;Description automatically generated with medium confidence">
            <a:extLst>
              <a:ext uri="{FF2B5EF4-FFF2-40B4-BE49-F238E27FC236}">
                <a16:creationId xmlns:a16="http://schemas.microsoft.com/office/drawing/2014/main" id="{F09493E0-79D9-5291-314D-94375C7A5C1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2842" y="479200"/>
            <a:ext cx="6678316" cy="4538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9723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2" name="Rounded Rectangle 3">
            <a:extLst>
              <a:ext uri="{FF2B5EF4-FFF2-40B4-BE49-F238E27FC236}">
                <a16:creationId xmlns:a16="http://schemas.microsoft.com/office/drawing/2014/main" id="{712071D8-E782-C532-CA22-B2F095631961}"/>
              </a:ext>
            </a:extLst>
          </p:cNvPr>
          <p:cNvSpPr/>
          <p:nvPr/>
        </p:nvSpPr>
        <p:spPr>
          <a:xfrm>
            <a:off x="304800" y="571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Repeats quantification in genome space, </a:t>
            </a:r>
            <a:r>
              <a:rPr lang="en-US" b="1" dirty="0" err="1">
                <a:latin typeface="Calibri" panose="020F0502020204030204" pitchFamily="34" charset="0"/>
              </a:rPr>
              <a:t>hiPSC</a:t>
            </a:r>
            <a:r>
              <a:rPr lang="en-US" b="1" dirty="0">
                <a:latin typeface="Calibri" panose="020F0502020204030204" pitchFamily="34" charset="0"/>
              </a:rPr>
              <a:t> RNA-seq</a:t>
            </a:r>
          </a:p>
        </p:txBody>
      </p:sp>
      <p:pic>
        <p:nvPicPr>
          <p:cNvPr id="11" name="Picture 10" descr="A close up of a screen&#10;&#10;Description automatically generated">
            <a:extLst>
              <a:ext uri="{FF2B5EF4-FFF2-40B4-BE49-F238E27FC236}">
                <a16:creationId xmlns:a16="http://schemas.microsoft.com/office/drawing/2014/main" id="{C434C2C5-394F-049A-3546-E48A04CB655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398" y="590550"/>
            <a:ext cx="8787204" cy="3541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92382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2" name="Rounded Rectangle 3">
            <a:extLst>
              <a:ext uri="{FF2B5EF4-FFF2-40B4-BE49-F238E27FC236}">
                <a16:creationId xmlns:a16="http://schemas.microsoft.com/office/drawing/2014/main" id="{7DB9900D-064F-62D9-DB88-E843CE5A1C84}"/>
              </a:ext>
            </a:extLst>
          </p:cNvPr>
          <p:cNvSpPr/>
          <p:nvPr/>
        </p:nvSpPr>
        <p:spPr>
          <a:xfrm>
            <a:off x="304800" y="126818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Repeats quantification in genome space, RNA-seq</a:t>
            </a:r>
          </a:p>
        </p:txBody>
      </p:sp>
      <p:pic>
        <p:nvPicPr>
          <p:cNvPr id="4" name="Picture 3" descr="A screen shot of a chart&#10;&#10;Description automatically generated">
            <a:extLst>
              <a:ext uri="{FF2B5EF4-FFF2-40B4-BE49-F238E27FC236}">
                <a16:creationId xmlns:a16="http://schemas.microsoft.com/office/drawing/2014/main" id="{300CB0C4-45A3-5396-59E5-BB4CBD3001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0287" y="404425"/>
            <a:ext cx="6083425" cy="4656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4678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2" name="Rounded Rectangle 3">
            <a:extLst>
              <a:ext uri="{FF2B5EF4-FFF2-40B4-BE49-F238E27FC236}">
                <a16:creationId xmlns:a16="http://schemas.microsoft.com/office/drawing/2014/main" id="{B72799AC-39B2-4801-98E2-03F7D77E2A34}"/>
              </a:ext>
            </a:extLst>
          </p:cNvPr>
          <p:cNvSpPr/>
          <p:nvPr/>
        </p:nvSpPr>
        <p:spPr>
          <a:xfrm>
            <a:off x="304800" y="126818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Repeats quantification in genome space, RNA-seq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0E7E1C7-C91F-DCD7-23F9-06EAA57E95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690964"/>
            <a:ext cx="8963827" cy="3761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45924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FF4B4B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54512</TotalTime>
  <Words>34</Words>
  <Application>Microsoft Office PowerPoint</Application>
  <PresentationFormat>On-screen Show (16:9)</PresentationFormat>
  <Paragraphs>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Calibri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Georgi</cp:lastModifiedBy>
  <cp:revision>1633</cp:revision>
  <dcterms:created xsi:type="dcterms:W3CDTF">2009-02-17T08:29:48Z</dcterms:created>
  <dcterms:modified xsi:type="dcterms:W3CDTF">2024-03-17T19:50:29Z</dcterms:modified>
</cp:coreProperties>
</file>