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4"/>
  </p:notesMasterIdLst>
  <p:sldIdLst>
    <p:sldId id="384" r:id="rId2"/>
    <p:sldId id="385" r:id="rId3"/>
    <p:sldId id="386" r:id="rId4"/>
    <p:sldId id="393" r:id="rId5"/>
    <p:sldId id="399" r:id="rId6"/>
    <p:sldId id="387" r:id="rId7"/>
    <p:sldId id="388" r:id="rId8"/>
    <p:sldId id="394" r:id="rId9"/>
    <p:sldId id="395" r:id="rId10"/>
    <p:sldId id="396" r:id="rId11"/>
    <p:sldId id="397" r:id="rId12"/>
    <p:sldId id="398" r:id="rId13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2024-03-15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2024-03-15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2024-03-15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2024-03-15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2024-03-15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2024-03-15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Mapping stats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A40CFC-CEED-E958-92DD-66C840258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95350"/>
            <a:ext cx="8963827" cy="1792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52546D2-7DD4-6EB0-B60E-737CE3631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514350"/>
            <a:ext cx="8963827" cy="38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0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971827-420A-57C4-A944-2847A5044924}"/>
              </a:ext>
            </a:extLst>
          </p:cNvPr>
          <p:cNvSpPr txBox="1"/>
          <p:nvPr/>
        </p:nvSpPr>
        <p:spPr>
          <a:xfrm>
            <a:off x="304800" y="1370125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596937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NTC-vs-TASOR2_Parental_sg2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NTC-vs-TASOR2_Parental_sg2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4986B8-CFC5-A794-6919-43A4F159C1B9}"/>
              </a:ext>
            </a:extLst>
          </p:cNvPr>
          <p:cNvSpPr txBox="1"/>
          <p:nvPr/>
        </p:nvSpPr>
        <p:spPr>
          <a:xfrm>
            <a:off x="276496" y="1469458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950006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NTC-vs-TASOR2_Parental_sgALL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NTC-vs-TASOR2_Parental_sgALL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81BEFF-9051-0D63-E082-1DD92D744B21}"/>
              </a:ext>
            </a:extLst>
          </p:cNvPr>
          <p:cNvSpPr txBox="1"/>
          <p:nvPr/>
        </p:nvSpPr>
        <p:spPr>
          <a:xfrm>
            <a:off x="256903" y="1345632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57806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distribution</a:t>
            </a:r>
          </a:p>
        </p:txBody>
      </p:sp>
      <p:pic>
        <p:nvPicPr>
          <p:cNvPr id="5" name="Picture 4" descr="A graph of different colored lines&#10;&#10;Description automatically generated">
            <a:extLst>
              <a:ext uri="{FF2B5EF4-FFF2-40B4-BE49-F238E27FC236}">
                <a16:creationId xmlns:a16="http://schemas.microsoft.com/office/drawing/2014/main" id="{6A14B0AE-039D-78B2-AAAD-EAC71A954E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0" y="479656"/>
            <a:ext cx="596657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61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BCA792B4-26F2-D363-806A-3C9531CB95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714" y="497813"/>
            <a:ext cx="5922571" cy="451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85C4E77A-20B3-17D8-E8B3-7E6F9B243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616" y="514350"/>
            <a:ext cx="5956767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57E38E23-FD14-6D01-4341-BB5DB84FA8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616" y="514350"/>
            <a:ext cx="5956767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DESeq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10D952-2D7D-C81A-00B7-499DF3108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595314"/>
              </p:ext>
            </p:extLst>
          </p:nvPr>
        </p:nvGraphicFramePr>
        <p:xfrm>
          <a:off x="990601" y="438150"/>
          <a:ext cx="6934199" cy="4562467"/>
        </p:xfrm>
        <a:graphic>
          <a:graphicData uri="http://schemas.openxmlformats.org/drawingml/2006/table">
            <a:tbl>
              <a:tblPr/>
              <a:tblGrid>
                <a:gridCol w="1627954">
                  <a:extLst>
                    <a:ext uri="{9D8B030D-6E8A-4147-A177-3AD203B41FA5}">
                      <a16:colId xmlns:a16="http://schemas.microsoft.com/office/drawing/2014/main" val="3420017007"/>
                    </a:ext>
                  </a:extLst>
                </a:gridCol>
                <a:gridCol w="1751149">
                  <a:extLst>
                    <a:ext uri="{9D8B030D-6E8A-4147-A177-3AD203B41FA5}">
                      <a16:colId xmlns:a16="http://schemas.microsoft.com/office/drawing/2014/main" val="3451896449"/>
                    </a:ext>
                  </a:extLst>
                </a:gridCol>
                <a:gridCol w="888774">
                  <a:extLst>
                    <a:ext uri="{9D8B030D-6E8A-4147-A177-3AD203B41FA5}">
                      <a16:colId xmlns:a16="http://schemas.microsoft.com/office/drawing/2014/main" val="1853278308"/>
                    </a:ext>
                  </a:extLst>
                </a:gridCol>
                <a:gridCol w="888774">
                  <a:extLst>
                    <a:ext uri="{9D8B030D-6E8A-4147-A177-3AD203B41FA5}">
                      <a16:colId xmlns:a16="http://schemas.microsoft.com/office/drawing/2014/main" val="4148991419"/>
                    </a:ext>
                  </a:extLst>
                </a:gridCol>
                <a:gridCol w="888774">
                  <a:extLst>
                    <a:ext uri="{9D8B030D-6E8A-4147-A177-3AD203B41FA5}">
                      <a16:colId xmlns:a16="http://schemas.microsoft.com/office/drawing/2014/main" val="1304340132"/>
                    </a:ext>
                  </a:extLst>
                </a:gridCol>
                <a:gridCol w="888774">
                  <a:extLst>
                    <a:ext uri="{9D8B030D-6E8A-4147-A177-3AD203B41FA5}">
                      <a16:colId xmlns:a16="http://schemas.microsoft.com/office/drawing/2014/main" val="3855281467"/>
                    </a:ext>
                  </a:extLst>
                </a:gridCol>
              </a:tblGrid>
              <a:tr h="23689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88480" marR="88480" marT="44240" marB="4424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31013"/>
                  </a:ext>
                </a:extLst>
              </a:tr>
              <a:tr h="2368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8480" marR="88480" marT="44240" marB="44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8480" marR="88480" marT="44240" marB="44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8480" marR="88480" marT="44240" marB="4424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8480" marR="88480" marT="44240" marB="4424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55993"/>
                  </a:ext>
                </a:extLst>
              </a:tr>
              <a:tr h="1409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563067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152129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316790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366495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898980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311877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295455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344046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569225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833394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302366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4708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838888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533289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583852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372050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9420868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53511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03754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641591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03504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034506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901763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135724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Phln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32361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SETDB1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679693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965502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TASOR2_Parental_sgALL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217938"/>
                  </a:ext>
                </a:extLst>
              </a:tr>
              <a:tr h="1409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TASOR2_Parental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7193" marR="7193" marT="71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207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0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</a:t>
            </a:r>
            <a:r>
              <a:rPr lang="en-US" b="1" dirty="0" err="1">
                <a:latin typeface="Calibri" panose="020F0502020204030204" pitchFamily="34" charset="0"/>
              </a:rPr>
              <a:t>Phln</a:t>
            </a:r>
            <a:r>
              <a:rPr lang="en-US" b="1" dirty="0">
                <a:latin typeface="Calibri" panose="020F0502020204030204" pitchFamily="34" charset="0"/>
              </a:rPr>
              <a:t>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</a:t>
            </a:r>
            <a:r>
              <a:rPr lang="en-US" b="1" dirty="0" err="1">
                <a:latin typeface="Calibri" panose="020F0502020204030204" pitchFamily="34" charset="0"/>
              </a:rPr>
              <a:t>Phln</a:t>
            </a:r>
            <a:r>
              <a:rPr lang="en-US" b="1" dirty="0">
                <a:latin typeface="Calibri" panose="020F0502020204030204" pitchFamily="34" charset="0"/>
              </a:rPr>
              <a:t>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8AF39-3BD0-14E3-4916-ECBD0D4FC8CD}"/>
              </a:ext>
            </a:extLst>
          </p:cNvPr>
          <p:cNvSpPr txBox="1"/>
          <p:nvPr/>
        </p:nvSpPr>
        <p:spPr>
          <a:xfrm>
            <a:off x="282197" y="1345632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6947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NTC-vs-SETDB1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NTC-vs-SETDB1 up, p-adj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5B4A8D0-57FB-FD54-DA94-EBDC4455128D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1876284"/>
          <a:ext cx="7772401" cy="1848132"/>
        </p:xfrm>
        <a:graphic>
          <a:graphicData uri="http://schemas.openxmlformats.org/drawingml/2006/table">
            <a:tbl>
              <a:tblPr/>
              <a:tblGrid>
                <a:gridCol w="492834">
                  <a:extLst>
                    <a:ext uri="{9D8B030D-6E8A-4147-A177-3AD203B41FA5}">
                      <a16:colId xmlns:a16="http://schemas.microsoft.com/office/drawing/2014/main" val="3547611426"/>
                    </a:ext>
                  </a:extLst>
                </a:gridCol>
                <a:gridCol w="492834">
                  <a:extLst>
                    <a:ext uri="{9D8B030D-6E8A-4147-A177-3AD203B41FA5}">
                      <a16:colId xmlns:a16="http://schemas.microsoft.com/office/drawing/2014/main" val="801287276"/>
                    </a:ext>
                  </a:extLst>
                </a:gridCol>
                <a:gridCol w="492834">
                  <a:extLst>
                    <a:ext uri="{9D8B030D-6E8A-4147-A177-3AD203B41FA5}">
                      <a16:colId xmlns:a16="http://schemas.microsoft.com/office/drawing/2014/main" val="1626547273"/>
                    </a:ext>
                  </a:extLst>
                </a:gridCol>
                <a:gridCol w="492834">
                  <a:extLst>
                    <a:ext uri="{9D8B030D-6E8A-4147-A177-3AD203B41FA5}">
                      <a16:colId xmlns:a16="http://schemas.microsoft.com/office/drawing/2014/main" val="903928142"/>
                    </a:ext>
                  </a:extLst>
                </a:gridCol>
                <a:gridCol w="492834">
                  <a:extLst>
                    <a:ext uri="{9D8B030D-6E8A-4147-A177-3AD203B41FA5}">
                      <a16:colId xmlns:a16="http://schemas.microsoft.com/office/drawing/2014/main" val="587958068"/>
                    </a:ext>
                  </a:extLst>
                </a:gridCol>
                <a:gridCol w="739251">
                  <a:extLst>
                    <a:ext uri="{9D8B030D-6E8A-4147-A177-3AD203B41FA5}">
                      <a16:colId xmlns:a16="http://schemas.microsoft.com/office/drawing/2014/main" val="1571011242"/>
                    </a:ext>
                  </a:extLst>
                </a:gridCol>
                <a:gridCol w="4568980">
                  <a:extLst>
                    <a:ext uri="{9D8B030D-6E8A-4147-A177-3AD203B41FA5}">
                      <a16:colId xmlns:a16="http://schemas.microsoft.com/office/drawing/2014/main" val="1099664864"/>
                    </a:ext>
                  </a:extLst>
                </a:gridCol>
              </a:tblGrid>
              <a:tr h="15401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LOD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P_adj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ID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name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590627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1.507676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1.78E-08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GO:0016339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calcium-dependent cell-cell adhesion via plasma membrane cell adhesion molecules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46481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1.210307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1.76E-07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GO:0007416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synapse assembly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448231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1.126269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3.80E-13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GO:0007156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homophilic cell adhesion via plasma membrane adhesion molecules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220788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0.946912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1.51E-10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GO:0098742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cell-cell adhesion via plasma-membrane adhesion molecules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771732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0.659858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5.48E-09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GO:0098609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cell-cell adhesion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756301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0.530396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7.08E-06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GO:0005509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669443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0.495059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8.32E-07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GO:0007155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adhesion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053577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0.492118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9.44E-07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GO:0022610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biological adhesion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04535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0.319073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1.21E-06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GO:0043169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cation binding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719080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0.31836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1.40E-06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GO:0046872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metal ion binding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36525"/>
                  </a:ext>
                </a:extLst>
              </a:tr>
              <a:tr h="154011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0.264595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1.63E-05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0.049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GO:0043167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binding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2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478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3F228D-C739-8603-2CB3-4395483C1D25}"/>
              </a:ext>
            </a:extLst>
          </p:cNvPr>
          <p:cNvSpPr txBox="1"/>
          <p:nvPr/>
        </p:nvSpPr>
        <p:spPr>
          <a:xfrm>
            <a:off x="271311" y="1383188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28207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54918</TotalTime>
  <Words>548</Words>
  <Application>Microsoft Office PowerPoint</Application>
  <PresentationFormat>On-screen Show (16:9)</PresentationFormat>
  <Paragraphs>302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1623</cp:revision>
  <dcterms:created xsi:type="dcterms:W3CDTF">2009-02-17T08:29:48Z</dcterms:created>
  <dcterms:modified xsi:type="dcterms:W3CDTF">2024-03-15T09:10:20Z</dcterms:modified>
</cp:coreProperties>
</file>