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9"/>
  </p:notesMasterIdLst>
  <p:sldIdLst>
    <p:sldId id="384" r:id="rId2"/>
    <p:sldId id="385" r:id="rId3"/>
    <p:sldId id="386" r:id="rId4"/>
    <p:sldId id="387" r:id="rId5"/>
    <p:sldId id="396" r:id="rId6"/>
    <p:sldId id="395" r:id="rId7"/>
    <p:sldId id="397" r:id="rId8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2024-03-15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2024-03-15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2024-03-15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2024-03-15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2024-03-15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2024-03-15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2024-03-15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2024-03-15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Mapping stats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6C8514-6D66-1B21-E304-8FC884A43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3860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046D9AE-684D-33B2-5A0E-CE68E86A1B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95350"/>
            <a:ext cx="8963827" cy="90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0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distribution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0EA3F3FF-1CDA-988F-CD88-BC1DDC3A7D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48" y="479200"/>
            <a:ext cx="5907503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61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61213B0B-DAB2-1908-F182-3521213832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493" y="516694"/>
            <a:ext cx="5849013" cy="449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DESeq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0B023F-5D80-03EF-9EC1-9C92974AD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608558"/>
              </p:ext>
            </p:extLst>
          </p:nvPr>
        </p:nvGraphicFramePr>
        <p:xfrm>
          <a:off x="1041399" y="8191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2498075422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3952572806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083592905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031796964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029488486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800675567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695739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29974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684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3679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7853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MPP8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9766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6299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6433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897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0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NTC-vs-MPP8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NTC-vs-MPP8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971827-420A-57C4-A944-2847A5044924}"/>
              </a:ext>
            </a:extLst>
          </p:cNvPr>
          <p:cNvSpPr txBox="1"/>
          <p:nvPr/>
        </p:nvSpPr>
        <p:spPr>
          <a:xfrm>
            <a:off x="304800" y="1370125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596937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3F228D-C739-8603-2CB3-4395483C1D25}"/>
              </a:ext>
            </a:extLst>
          </p:cNvPr>
          <p:cNvSpPr txBox="1"/>
          <p:nvPr/>
        </p:nvSpPr>
        <p:spPr>
          <a:xfrm>
            <a:off x="271311" y="1383188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28207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E3CE71C-48B6-713B-69F9-26AF7CEF3DE8}"/>
              </a:ext>
            </a:extLst>
          </p:cNvPr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 down, p-adj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B91C9-526E-9F00-E73B-A51B2D2AD983}"/>
              </a:ext>
            </a:extLst>
          </p:cNvPr>
          <p:cNvSpPr txBox="1"/>
          <p:nvPr/>
        </p:nvSpPr>
        <p:spPr>
          <a:xfrm>
            <a:off x="276497" y="563063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19CE5473-D30B-7ADE-8E23-55231850373B}"/>
              </a:ext>
            </a:extLst>
          </p:cNvPr>
          <p:cNvSpPr/>
          <p:nvPr/>
        </p:nvSpPr>
        <p:spPr>
          <a:xfrm>
            <a:off x="276497" y="1040832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GO enrichment, NTC-vs-TASOR2 up, p-adj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3F228D-C739-8603-2CB3-4395483C1D25}"/>
              </a:ext>
            </a:extLst>
          </p:cNvPr>
          <p:cNvSpPr txBox="1"/>
          <p:nvPr/>
        </p:nvSpPr>
        <p:spPr>
          <a:xfrm>
            <a:off x="271311" y="1383188"/>
            <a:ext cx="61747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110355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54918</TotalTime>
  <Words>125</Words>
  <Application>Microsoft Office PowerPoint</Application>
  <PresentationFormat>On-screen Show (16:9)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1629</cp:revision>
  <dcterms:created xsi:type="dcterms:W3CDTF">2009-02-17T08:29:48Z</dcterms:created>
  <dcterms:modified xsi:type="dcterms:W3CDTF">2024-03-15T09:08:30Z</dcterms:modified>
</cp:coreProperties>
</file>