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2"/>
  </p:notesMasterIdLst>
  <p:sldIdLst>
    <p:sldId id="555" r:id="rId2"/>
    <p:sldId id="560" r:id="rId3"/>
    <p:sldId id="556" r:id="rId4"/>
    <p:sldId id="561" r:id="rId5"/>
    <p:sldId id="557" r:id="rId6"/>
    <p:sldId id="562" r:id="rId7"/>
    <p:sldId id="558" r:id="rId8"/>
    <p:sldId id="563" r:id="rId9"/>
    <p:sldId id="559" r:id="rId10"/>
    <p:sldId id="564" r:id="rId11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38" d="100"/>
          <a:sy n="138" d="100"/>
        </p:scale>
        <p:origin x="42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12/16/2022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12/16/2022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12/16/2022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12/16/2022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27741C-56B4-F24D-2F9C-8251C693416F}"/>
              </a:ext>
            </a:extLst>
          </p:cNvPr>
          <p:cNvSpPr txBox="1"/>
          <p:nvPr/>
        </p:nvSpPr>
        <p:spPr>
          <a:xfrm>
            <a:off x="146304" y="438150"/>
            <a:ext cx="8819297" cy="3808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chr12	2485378	2517192</a:t>
            </a: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Note: the second exon here is the one with the alternative acceptor sites</a:t>
            </a: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Of which there are four</a:t>
            </a: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Which is why there are 8 “isoforms” in total</a:t>
            </a:r>
          </a:p>
          <a:p>
            <a:endParaRPr lang="en-US" sz="10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E8BBF3-F048-D185-089F-F0AEBAB02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98" y="1123950"/>
            <a:ext cx="8787204" cy="1627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298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21FF3A-F5F6-5978-28EF-22607001F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00150"/>
            <a:ext cx="8963827" cy="251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9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1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A0CE36-F840-919B-9851-77B4E4B4B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14919"/>
            <a:ext cx="8963827" cy="37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27741C-56B4-F24D-2F9C-8251C693416F}"/>
              </a:ext>
            </a:extLst>
          </p:cNvPr>
          <p:cNvSpPr txBox="1"/>
          <p:nvPr/>
        </p:nvSpPr>
        <p:spPr>
          <a:xfrm>
            <a:off x="146305" y="43815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chr12	2592611	2602644</a:t>
            </a:r>
            <a:endParaRPr lang="en-US" sz="105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3A0233-BB31-A0A6-73B3-CF2405A53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981708"/>
            <a:ext cx="8963827" cy="118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46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01BB4-AB7F-D7D1-6F0D-DA819A05F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14919"/>
            <a:ext cx="8963827" cy="37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603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27741C-56B4-F24D-2F9C-8251C693416F}"/>
              </a:ext>
            </a:extLst>
          </p:cNvPr>
          <p:cNvSpPr txBox="1"/>
          <p:nvPr/>
        </p:nvSpPr>
        <p:spPr>
          <a:xfrm>
            <a:off x="146305" y="43815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chr12	2606274	2638088</a:t>
            </a:r>
            <a:endParaRPr lang="en-US" sz="105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DFC676-B727-87FE-F491-15E6847B1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00150"/>
            <a:ext cx="8963827" cy="127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31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78D320-BD49-E053-E069-FE45A2099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14919"/>
            <a:ext cx="8963827" cy="37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0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27741C-56B4-F24D-2F9C-8251C693416F}"/>
              </a:ext>
            </a:extLst>
          </p:cNvPr>
          <p:cNvSpPr txBox="1"/>
          <p:nvPr/>
        </p:nvSpPr>
        <p:spPr>
          <a:xfrm>
            <a:off x="146305" y="43815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chr12	2633570	2668312</a:t>
            </a:r>
            <a:endParaRPr lang="en-US" sz="105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AFD314-C724-E560-583A-B19287700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686770"/>
            <a:ext cx="8963827" cy="176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1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6A6D79-3267-E9CE-1DF8-F0BE71D74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14919"/>
            <a:ext cx="8963827" cy="37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4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43ADF004-CD31-771F-5E0F-A018FD214DAF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mpacta Blk BT" panose="020B0904040702060204" pitchFamily="34" charset="0"/>
              </a:rPr>
              <a:t>SUBSET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27741C-56B4-F24D-2F9C-8251C693416F}"/>
              </a:ext>
            </a:extLst>
          </p:cNvPr>
          <p:cNvSpPr txBox="1"/>
          <p:nvPr/>
        </p:nvSpPr>
        <p:spPr>
          <a:xfrm>
            <a:off x="146305" y="43815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chr12	2668296	2679140</a:t>
            </a:r>
            <a:endParaRPr lang="en-US" sz="105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8CD606-B602-DADC-0142-721BF3139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669058"/>
            <a:ext cx="8963827" cy="180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907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76962</TotalTime>
  <Words>85</Words>
  <Application>Microsoft Office PowerPoint</Application>
  <PresentationFormat>On-screen Show (16:9)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Compacta Blk BT</vt:lpstr>
      <vt:lpstr>Consolas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2015</cp:revision>
  <dcterms:created xsi:type="dcterms:W3CDTF">2009-02-17T08:29:48Z</dcterms:created>
  <dcterms:modified xsi:type="dcterms:W3CDTF">2022-12-16T23:16:50Z</dcterms:modified>
</cp:coreProperties>
</file>