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13"/>
  </p:notesMasterIdLst>
  <p:sldIdLst>
    <p:sldId id="636" r:id="rId2"/>
    <p:sldId id="594" r:id="rId3"/>
    <p:sldId id="626" r:id="rId4"/>
    <p:sldId id="627" r:id="rId5"/>
    <p:sldId id="628" r:id="rId6"/>
    <p:sldId id="629" r:id="rId7"/>
    <p:sldId id="630" r:id="rId8"/>
    <p:sldId id="631" r:id="rId9"/>
    <p:sldId id="632" r:id="rId10"/>
    <p:sldId id="633" r:id="rId11"/>
    <p:sldId id="634" r:id="rId12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81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6433" autoAdjust="0"/>
  </p:normalViewPr>
  <p:slideViewPr>
    <p:cSldViewPr>
      <p:cViewPr varScale="1">
        <p:scale>
          <a:sx n="143" d="100"/>
          <a:sy n="143" d="100"/>
        </p:scale>
        <p:origin x="72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6/18/2022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6/18/2022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6/18/2022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6/18/2022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6/18/2022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6/18/2022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9">
            <a:extLst>
              <a:ext uri="{FF2B5EF4-FFF2-40B4-BE49-F238E27FC236}">
                <a16:creationId xmlns:a16="http://schemas.microsoft.com/office/drawing/2014/main" id="{EA892997-2357-D505-598E-2D70E63D0CB5}"/>
              </a:ext>
            </a:extLst>
          </p:cNvPr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Dataset stats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CBCD202-DAE7-3728-CCAF-7AA6ABA289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1565" y="429775"/>
            <a:ext cx="6300871" cy="4610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116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A479B7-A60F-25D6-85D3-E1342BBC4E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98238"/>
            <a:ext cx="3739153" cy="37470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20BEDD2-A96B-A76F-A82E-AB1B3B9F0F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6463" y="690366"/>
            <a:ext cx="3715537" cy="3762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394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B4A1E7-67DB-C11F-1F0E-78D223C42D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706110"/>
            <a:ext cx="3715537" cy="373128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CAA57BF-A701-9450-B177-87BD14C654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702173"/>
            <a:ext cx="3707665" cy="3739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727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9">
            <a:extLst>
              <a:ext uri="{FF2B5EF4-FFF2-40B4-BE49-F238E27FC236}">
                <a16:creationId xmlns:a16="http://schemas.microsoft.com/office/drawing/2014/main" id="{EA892997-2357-D505-598E-2D70E63D0CB5}"/>
              </a:ext>
            </a:extLst>
          </p:cNvPr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Cross-correlation (properly done)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7C087E-7F3E-C968-A018-EF1AED7C86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694301"/>
            <a:ext cx="3715537" cy="375489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950D78D-043A-8A18-B9CD-7FC0C3CDC7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6095" y="713982"/>
            <a:ext cx="3668305" cy="3715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526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533F22E-D14E-7248-C10D-3778048941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717917"/>
            <a:ext cx="3731281" cy="37076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A0A58A8-6E9B-25AE-26F5-E43FD21E53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706110"/>
            <a:ext cx="3707665" cy="37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783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D7A1AE-31E1-2DB6-DF71-A01B28A375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710045"/>
            <a:ext cx="3707665" cy="372340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2C309D-3789-0576-436C-5CB425FA63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706110"/>
            <a:ext cx="3707665" cy="37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816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3C4F6D-43E0-72BC-CD76-B5C0F601C9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706110"/>
            <a:ext cx="3684050" cy="373128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3887B37-D770-499B-31D0-2B451A30C9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0078" y="706110"/>
            <a:ext cx="3691922" cy="37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663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E7F25F-5C24-92FA-D4D4-B7A40D35D6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706110"/>
            <a:ext cx="3723409" cy="373128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C4B8297-141F-C3EB-8981-BAECD017DE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2391" y="698238"/>
            <a:ext cx="3723409" cy="374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133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07B607-5A88-494C-73F0-5DB5AD6BC1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702173"/>
            <a:ext cx="3691922" cy="373915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81470F4-14D4-D86B-D9E0-7A52E2CAE0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519" y="710045"/>
            <a:ext cx="3731281" cy="3723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480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FDB9B8-D222-D792-3136-F6C0B798DE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702173"/>
            <a:ext cx="3707665" cy="373915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7C7C609-F1EF-44CD-E0BE-6DA387130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4791" y="694301"/>
            <a:ext cx="3723409" cy="375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075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A1A638-1B82-9A75-436E-8F46C65EB9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17917"/>
            <a:ext cx="3715537" cy="37076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2717D40-6B53-676A-787E-27D1052C45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7863" y="702173"/>
            <a:ext cx="3715537" cy="3739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1031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80690</TotalTime>
  <Words>18</Words>
  <Application>Microsoft Office PowerPoint</Application>
  <PresentationFormat>On-screen Show (16:9)</PresentationFormat>
  <Paragraphs>13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2360</cp:revision>
  <dcterms:created xsi:type="dcterms:W3CDTF">2009-02-17T08:29:48Z</dcterms:created>
  <dcterms:modified xsi:type="dcterms:W3CDTF">2022-06-19T05:30:52Z</dcterms:modified>
</cp:coreProperties>
</file>