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18"/>
  </p:notesMasterIdLst>
  <p:sldIdLst>
    <p:sldId id="616" r:id="rId2"/>
    <p:sldId id="595" r:id="rId3"/>
    <p:sldId id="594" r:id="rId4"/>
    <p:sldId id="617" r:id="rId5"/>
    <p:sldId id="618" r:id="rId6"/>
    <p:sldId id="596" r:id="rId7"/>
    <p:sldId id="604" r:id="rId8"/>
    <p:sldId id="619" r:id="rId9"/>
    <p:sldId id="620" r:id="rId10"/>
    <p:sldId id="621" r:id="rId11"/>
    <p:sldId id="627" r:id="rId12"/>
    <p:sldId id="622" r:id="rId13"/>
    <p:sldId id="623" r:id="rId14"/>
    <p:sldId id="624" r:id="rId15"/>
    <p:sldId id="625" r:id="rId16"/>
    <p:sldId id="626" r:id="rId17"/>
  </p:sldIdLst>
  <p:sldSz cx="9144000" cy="5143500" type="screen16x9"/>
  <p:notesSz cx="6858000" cy="9144000"/>
  <p:defaultTextStyle>
    <a:defPPr>
      <a:defRPr lang="en-US"/>
    </a:defPPr>
    <a:lvl1pPr marL="0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3"/>
    <a:srgbClr val="FFFF81"/>
    <a:srgbClr val="FFFF93"/>
    <a:srgbClr val="FFFFFF"/>
    <a:srgbClr val="00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6433" autoAdjust="0"/>
  </p:normalViewPr>
  <p:slideViewPr>
    <p:cSldViewPr>
      <p:cViewPr varScale="1">
        <p:scale>
          <a:sx n="143" d="100"/>
          <a:sy n="143" d="100"/>
        </p:scale>
        <p:origin x="72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2400300"/>
            <a:ext cx="6400800" cy="1200150"/>
          </a:xfrm>
        </p:spPr>
        <p:txBody>
          <a:bodyPr/>
          <a:lstStyle>
            <a:lvl1pPr marL="0" indent="0" algn="ctr">
              <a:buNone/>
              <a:defRPr sz="2500">
                <a:solidFill>
                  <a:schemeClr val="tx2"/>
                </a:solidFill>
              </a:defRPr>
            </a:lvl1pPr>
            <a:lvl2pPr marL="439576" indent="0" algn="ctr">
              <a:buNone/>
            </a:lvl2pPr>
            <a:lvl3pPr marL="879152" indent="0" algn="ctr">
              <a:buNone/>
            </a:lvl3pPr>
            <a:lvl4pPr marL="1318728" indent="0" algn="ctr">
              <a:buNone/>
            </a:lvl4pPr>
            <a:lvl5pPr marL="1758303" indent="0" algn="ctr">
              <a:buNone/>
            </a:lvl5pPr>
            <a:lvl6pPr marL="2197879" indent="0" algn="ctr">
              <a:buNone/>
            </a:lvl6pPr>
            <a:lvl7pPr marL="2637455" indent="0" algn="ctr">
              <a:buNone/>
            </a:lvl7pPr>
            <a:lvl8pPr marL="3077031" indent="0" algn="ctr">
              <a:buNone/>
            </a:lvl8pPr>
            <a:lvl9pPr marL="3516607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033-60DB-4CF3-B987-BD08B57DB74B}" type="datetime1">
              <a:rPr lang="en-US" smtClean="0"/>
              <a:t>6/8/2022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5" y="1086978"/>
            <a:ext cx="9021537" cy="11455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5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5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9DA6-E211-42C3-9C02-2CA7AE388112}" type="datetime1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11680" cy="438864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05980"/>
            <a:ext cx="5562601" cy="438864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527-3E0F-45C1-8B5D-E4E95FAA5ADC}" type="datetime1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FFD1-4403-4822-836C-39D9D1ADD929}" type="datetime1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38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4"/>
            <a:ext cx="7772400" cy="1003697"/>
          </a:xfrm>
        </p:spPr>
        <p:txBody>
          <a:bodyPr anchor="t" anchorCtr="0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DADA-AEC3-414F-B697-76CD612200B9}" type="datetime1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4629150"/>
            <a:ext cx="4000499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4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8"/>
            <a:ext cx="9013782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2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F00-299A-43B2-B9C5-15425944D1A6}" type="datetime1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F04-5070-4FBA-BCBB-05551ABD8144}" type="datetime1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08F0-FF56-44DD-B9E9-639DC090AD71}" type="datetime1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424-37F0-46E8-9C8E-793850C83AB6}" type="datetime1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 algn="l">
              <a:buNone/>
              <a:defRPr sz="3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200150"/>
            <a:ext cx="1905001" cy="3371850"/>
          </a:xfrm>
        </p:spPr>
        <p:txBody>
          <a:bodyPr/>
          <a:lstStyle>
            <a:lvl1pPr marL="0" indent="0">
              <a:buNone/>
              <a:defRPr sz="1700"/>
            </a:lvl1pPr>
            <a:lvl2pPr>
              <a:buNone/>
              <a:defRPr sz="12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CFB-86CC-43DF-A500-F039ACCC0C66}" type="datetime1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1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7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66-0749-444E-B04E-23BD34FDFB51}" type="datetime1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1" y="4629150"/>
            <a:ext cx="3886201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6" y="3512666"/>
            <a:ext cx="9006841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2" y="3487857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3" y="3579920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1" y="50008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1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1" y="205979"/>
            <a:ext cx="7772400" cy="857250"/>
          </a:xfrm>
          <a:prstGeom prst="rect">
            <a:avLst/>
          </a:prstGeom>
        </p:spPr>
        <p:txBody>
          <a:bodyPr lIns="87916" tIns="43957" rIns="87916" bIns="879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1" y="1085850"/>
            <a:ext cx="7772400" cy="3429000"/>
          </a:xfrm>
          <a:prstGeom prst="rect">
            <a:avLst/>
          </a:prstGeom>
        </p:spPr>
        <p:txBody>
          <a:bodyPr lIns="87916" tIns="43957" rIns="87916" bIns="4395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4643438"/>
            <a:ext cx="2476499" cy="357188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FBE920-E4F6-43A4-A41A-3E3B2975D6B0}" type="datetime1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5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746" indent="-263746" algn="l" rtl="0" eaLnBrk="1" latinLnBrk="0" hangingPunct="1">
        <a:spcBef>
          <a:spcPts val="557"/>
        </a:spcBef>
        <a:buClr>
          <a:schemeClr val="accent1"/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27491" indent="-219788" algn="l" rtl="0" eaLnBrk="1" latinLnBrk="0" hangingPunct="1">
        <a:spcBef>
          <a:spcPts val="355"/>
        </a:spcBef>
        <a:buClr>
          <a:schemeClr val="accent2"/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791236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54982" indent="-219788" algn="l" rtl="0" eaLnBrk="1" latinLnBrk="0" hangingPunct="1">
        <a:spcBef>
          <a:spcPts val="355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18728" indent="-219788" algn="l" rtl="0" eaLnBrk="1" latinLnBrk="0" hangingPunct="1">
        <a:spcBef>
          <a:spcPts val="355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82473" indent="-219788" algn="l" rtl="0" eaLnBrk="1" latinLnBrk="0" hangingPunct="1">
        <a:spcBef>
          <a:spcPts val="355"/>
        </a:spcBef>
        <a:buClr>
          <a:schemeClr val="accent3"/>
        </a:buClr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46219" indent="-219788" algn="l" rtl="0" eaLnBrk="1" latinLnBrk="0" hangingPunct="1">
        <a:spcBef>
          <a:spcPts val="355"/>
        </a:spcBef>
        <a:buClr>
          <a:schemeClr val="accent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09965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373709" indent="-219788" algn="l" rtl="0" eaLnBrk="1" latinLnBrk="0" hangingPunct="1">
        <a:spcBef>
          <a:spcPts val="355"/>
        </a:spcBef>
        <a:buClr>
          <a:schemeClr val="accent2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Notes on processing: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0FB1B-4FEE-089C-CB28-D5CD94ED6D2A}"/>
              </a:ext>
            </a:extLst>
          </p:cNvPr>
          <p:cNvSpPr txBox="1"/>
          <p:nvPr/>
        </p:nvSpPr>
        <p:spPr>
          <a:xfrm>
            <a:off x="304801" y="666750"/>
            <a:ext cx="8610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    I should have asked for FASTQ, as the BAM was 2x150mers, and did not have the unaligned reads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Thus cross-correlation is not done properly, as it needs to be run on de novo 1x36mers alignments without the second end. And it did indeed turn out to be a problem (see further below)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Peak calling and track generation were done on the supplied BAM files</a:t>
            </a:r>
          </a:p>
        </p:txBody>
      </p:sp>
    </p:spTree>
    <p:extLst>
      <p:ext uri="{BB962C8B-B14F-4D97-AF65-F5344CB8AC3E}">
        <p14:creationId xmlns:p14="http://schemas.microsoft.com/office/powerpoint/2010/main" val="3033130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2CD12-61C2-8D29-3B17-84485EB9E1C2}"/>
              </a:ext>
            </a:extLst>
          </p:cNvPr>
          <p:cNvSpPr txBox="1"/>
          <p:nvPr/>
        </p:nvSpPr>
        <p:spPr>
          <a:xfrm>
            <a:off x="146305" y="133350"/>
            <a:ext cx="884529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/>
              <a:t>DDX50_H1_chip | DDX50_H1_input | DDX50_H2_chip | DDX50_H2_input | DDX50_L1_chip | DDX50_L1_input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69E1CA-08E9-6559-F8A7-F172A8DAAC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6337"/>
            <a:ext cx="1193382" cy="4250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text, water, nature&#10;&#10;Description automatically generated">
            <a:extLst>
              <a:ext uri="{FF2B5EF4-FFF2-40B4-BE49-F238E27FC236}">
                <a16:creationId xmlns:a16="http://schemas.microsoft.com/office/drawing/2014/main" id="{A4EE7F07-99BF-5A48-8893-7288BA8C5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4524"/>
            <a:ext cx="1193382" cy="4250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D179F5C-52D0-84EA-19C3-A47EC256E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18" y="454524"/>
            <a:ext cx="1193382" cy="4250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Engineering drawing&#10;&#10;Description automatically generated">
            <a:extLst>
              <a:ext uri="{FF2B5EF4-FFF2-40B4-BE49-F238E27FC236}">
                <a16:creationId xmlns:a16="http://schemas.microsoft.com/office/drawing/2014/main" id="{D51D78E9-C307-CC8E-6885-BB5BC8748E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46337"/>
            <a:ext cx="1193382" cy="4250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D9F4C0-F8A1-D65A-F4F2-8572DE58CC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18" y="446337"/>
            <a:ext cx="1193382" cy="4250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picture containing text, water, bird&#10;&#10;Description automatically generated">
            <a:extLst>
              <a:ext uri="{FF2B5EF4-FFF2-40B4-BE49-F238E27FC236}">
                <a16:creationId xmlns:a16="http://schemas.microsoft.com/office/drawing/2014/main" id="{4F0F3570-1E08-6E4B-96F3-1CC02773E6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46337"/>
            <a:ext cx="1193382" cy="42508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9917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7239FD-A441-E1E2-E1EB-4BE0563546CC}"/>
              </a:ext>
            </a:extLst>
          </p:cNvPr>
          <p:cNvSpPr txBox="1"/>
          <p:nvPr/>
        </p:nvSpPr>
        <p:spPr>
          <a:xfrm>
            <a:off x="146305" y="133350"/>
            <a:ext cx="884529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/>
              <a:t>DDX50_L2_chip | DDX50_L2_input | DDX50_P1_chip | DDX50_P1_input | DDX50_P2_chip | DDX50_P2_input</a:t>
            </a:r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280897F9-8FFA-FA4C-8825-86C1A2EC6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6337"/>
            <a:ext cx="1193382" cy="4250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Engineering drawing&#10;&#10;Description automatically generated with medium confidence">
            <a:extLst>
              <a:ext uri="{FF2B5EF4-FFF2-40B4-BE49-F238E27FC236}">
                <a16:creationId xmlns:a16="http://schemas.microsoft.com/office/drawing/2014/main" id="{6F6E1A4F-6801-7721-248B-712F1680A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18" y="446337"/>
            <a:ext cx="1193382" cy="4250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16BAE0B-1BBF-772A-946E-45AEC55298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46337"/>
            <a:ext cx="1193382" cy="4250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Engineering drawing&#10;&#10;Description automatically generated with medium confidence">
            <a:extLst>
              <a:ext uri="{FF2B5EF4-FFF2-40B4-BE49-F238E27FC236}">
                <a16:creationId xmlns:a16="http://schemas.microsoft.com/office/drawing/2014/main" id="{C61A5DCF-B4E1-6061-F20A-30AD032ED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46337"/>
            <a:ext cx="1193382" cy="4250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F259479-2B74-CB34-9DB6-E1F6E7AE0F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6337"/>
            <a:ext cx="1193382" cy="4250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picture containing water, lake, bird&#10;&#10;Description automatically generated">
            <a:extLst>
              <a:ext uri="{FF2B5EF4-FFF2-40B4-BE49-F238E27FC236}">
                <a16:creationId xmlns:a16="http://schemas.microsoft.com/office/drawing/2014/main" id="{A175E28A-C2A4-E3CE-4E77-29E41CAC0B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46337"/>
            <a:ext cx="1193382" cy="42508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599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8B14BD-E523-F8D3-0C5D-C26CEFF6B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590550"/>
            <a:ext cx="8963827" cy="3553410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276FA105-668B-29F5-BA4D-266B71AF586E}"/>
              </a:ext>
            </a:extLst>
          </p:cNvPr>
          <p:cNvSpPr/>
          <p:nvPr/>
        </p:nvSpPr>
        <p:spPr>
          <a:xfrm>
            <a:off x="304800" y="153512"/>
            <a:ext cx="8610600" cy="208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Browser snapshots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613196-2E85-2B35-8169-18C866A244F4}"/>
              </a:ext>
            </a:extLst>
          </p:cNvPr>
          <p:cNvSpPr txBox="1"/>
          <p:nvPr/>
        </p:nvSpPr>
        <p:spPr>
          <a:xfrm>
            <a:off x="1828800" y="4552950"/>
            <a:ext cx="208371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are random peaks</a:t>
            </a:r>
          </a:p>
        </p:txBody>
      </p:sp>
    </p:spTree>
    <p:extLst>
      <p:ext uri="{BB962C8B-B14F-4D97-AF65-F5344CB8AC3E}">
        <p14:creationId xmlns:p14="http://schemas.microsoft.com/office/powerpoint/2010/main" val="426831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335C8-49AB-451D-2584-AFE0F3117A9F}"/>
              </a:ext>
            </a:extLst>
          </p:cNvPr>
          <p:cNvSpPr txBox="1"/>
          <p:nvPr/>
        </p:nvSpPr>
        <p:spPr>
          <a:xfrm>
            <a:off x="1828800" y="4552950"/>
            <a:ext cx="284513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one of the strongest peaks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BC9614-E1B7-7FFE-B27F-9629FB41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728603"/>
            <a:ext cx="8963827" cy="368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83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F58E8E-2946-B94F-CB9A-9CBEDDC144E5}"/>
              </a:ext>
            </a:extLst>
          </p:cNvPr>
          <p:cNvSpPr txBox="1"/>
          <p:nvPr/>
        </p:nvSpPr>
        <p:spPr>
          <a:xfrm>
            <a:off x="1828800" y="4552950"/>
            <a:ext cx="284513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one of the strongest peaks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107544-8DBF-E4F8-0DBB-F71BB31DA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602802"/>
            <a:ext cx="8963827" cy="393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6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43227E-A9BE-9BD7-FF4E-69A930ECA294}"/>
              </a:ext>
            </a:extLst>
          </p:cNvPr>
          <p:cNvSpPr txBox="1"/>
          <p:nvPr/>
        </p:nvSpPr>
        <p:spPr>
          <a:xfrm>
            <a:off x="1828800" y="4552950"/>
            <a:ext cx="284513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one of the strongest peaks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48D3B-A904-9E81-FE90-D75B0A96F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514350"/>
            <a:ext cx="8963827" cy="363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47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D8CA6475-CF55-DE2A-9861-4568A52EBDAD}"/>
              </a:ext>
            </a:extLst>
          </p:cNvPr>
          <p:cNvSpPr/>
          <p:nvPr/>
        </p:nvSpPr>
        <p:spPr>
          <a:xfrm>
            <a:off x="304800" y="153512"/>
            <a:ext cx="8610600" cy="208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Summary: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9ECE4-77A1-71B1-F41B-E45AF1896D2D}"/>
              </a:ext>
            </a:extLst>
          </p:cNvPr>
          <p:cNvSpPr txBox="1"/>
          <p:nvPr/>
        </p:nvSpPr>
        <p:spPr>
          <a:xfrm>
            <a:off x="304801" y="666750"/>
            <a:ext cx="861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Inputs are problematic for all datasets – low complexity and clustered enrichment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DDX50 does not show any enrichment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For one of the IFI16 datasets, peaks are called, another one is weak. But they are still somewhat difficult to distinguish from background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On the other hand it is good that some motifs are returned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8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Datasets stats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02AE7-15F5-76B7-6784-76B5E42C8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99908"/>
            <a:ext cx="6300870" cy="46102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786188-A8B3-7239-F409-447C739633A5}"/>
              </a:ext>
            </a:extLst>
          </p:cNvPr>
          <p:cNvSpPr txBox="1"/>
          <p:nvPr/>
        </p:nvSpPr>
        <p:spPr>
          <a:xfrm>
            <a:off x="7315200" y="438150"/>
            <a:ext cx="1600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</a:t>
            </a:r>
          </a:p>
          <a:p>
            <a:r>
              <a:rPr lang="en-US" dirty="0"/>
              <a:t>NSC/RSC are not meaningful</a:t>
            </a:r>
          </a:p>
          <a:p>
            <a:r>
              <a:rPr lang="en-US" dirty="0"/>
              <a:t>because of the mapping issue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3D103D-1AA5-287E-6BA6-349499EDA064}"/>
              </a:ext>
            </a:extLst>
          </p:cNvPr>
          <p:cNvSpPr txBox="1"/>
          <p:nvPr/>
        </p:nvSpPr>
        <p:spPr>
          <a:xfrm>
            <a:off x="7315200" y="2619167"/>
            <a:ext cx="1600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</a:t>
            </a:r>
          </a:p>
          <a:p>
            <a:r>
              <a:rPr lang="en-US" dirty="0"/>
              <a:t>Complexity in the inputs is low</a:t>
            </a:r>
          </a:p>
        </p:txBody>
      </p:sp>
    </p:spTree>
    <p:extLst>
      <p:ext uri="{BB962C8B-B14F-4D97-AF65-F5344CB8AC3E}">
        <p14:creationId xmlns:p14="http://schemas.microsoft.com/office/powerpoint/2010/main" val="270923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EA892997-2357-D505-598E-2D70E63D0CB5}"/>
              </a:ext>
            </a:extLst>
          </p:cNvPr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Cross-correlation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D01D6-E2F6-932D-E14A-98F031644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14350"/>
            <a:ext cx="3731281" cy="3731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249294-1989-4A02-90F8-3B8D2D5E3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519" y="514350"/>
            <a:ext cx="3731281" cy="3723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7A70BE-6207-9CFC-C49F-79E41B1FA958}"/>
              </a:ext>
            </a:extLst>
          </p:cNvPr>
          <p:cNvSpPr txBox="1"/>
          <p:nvPr/>
        </p:nvSpPr>
        <p:spPr>
          <a:xfrm>
            <a:off x="914400" y="4657725"/>
            <a:ext cx="558556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plots are identical to these, which is because of the mapping issue</a:t>
            </a:r>
          </a:p>
        </p:txBody>
      </p:sp>
    </p:spTree>
    <p:extLst>
      <p:ext uri="{BB962C8B-B14F-4D97-AF65-F5344CB8AC3E}">
        <p14:creationId xmlns:p14="http://schemas.microsoft.com/office/powerpoint/2010/main" val="265352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7659E518-5B22-163C-EF16-8AC7AC531F21}"/>
              </a:ext>
            </a:extLst>
          </p:cNvPr>
          <p:cNvSpPr/>
          <p:nvPr/>
        </p:nvSpPr>
        <p:spPr>
          <a:xfrm>
            <a:off x="304800" y="153512"/>
            <a:ext cx="8610600" cy="208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MEME-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ChIP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on IFI16_D2_chip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1C158-7699-6D68-0003-8858B569A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14350"/>
            <a:ext cx="8360723" cy="435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7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63837-A4D4-E87B-7D9B-D6EC85660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98" y="651448"/>
            <a:ext cx="8787204" cy="38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7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7659E518-5B22-163C-EF16-8AC7AC531F21}"/>
              </a:ext>
            </a:extLst>
          </p:cNvPr>
          <p:cNvSpPr/>
          <p:nvPr/>
        </p:nvSpPr>
        <p:spPr>
          <a:xfrm>
            <a:off x="304800" y="153512"/>
            <a:ext cx="8610600" cy="208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MEME-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ChIP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on IFI16_D3_chip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0C905F-DFCA-5409-1866-2A31954C6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514350"/>
            <a:ext cx="8312727" cy="22541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12FA75-01C1-1F6F-8257-F42FAAD3B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2838450"/>
            <a:ext cx="1905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9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0FF88A66-39A2-5354-701C-34ADA5B7F9DA}"/>
              </a:ext>
            </a:extLst>
          </p:cNvPr>
          <p:cNvSpPr/>
          <p:nvPr/>
        </p:nvSpPr>
        <p:spPr>
          <a:xfrm>
            <a:off x="304800" y="153512"/>
            <a:ext cx="8610600" cy="208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TSS profiles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DA97D83F-73BD-60EB-70FB-316EDFB2C4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9557"/>
            <a:ext cx="4312981" cy="3864387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EB7B01AF-DCEE-4CD5-D3EE-1E68521D72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19" y="639557"/>
            <a:ext cx="4312981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78EF5AC3-737B-3DC6-DB31-EC10528F74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5750"/>
            <a:ext cx="4312981" cy="3864387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C4023198-8B6A-C6B3-8D24-34421DA894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19" y="285750"/>
            <a:ext cx="4312981" cy="3864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B741B7-0623-C60B-B4C0-15ADEDFD7808}"/>
              </a:ext>
            </a:extLst>
          </p:cNvPr>
          <p:cNvSpPr txBox="1"/>
          <p:nvPr/>
        </p:nvSpPr>
        <p:spPr>
          <a:xfrm>
            <a:off x="914400" y="4629150"/>
            <a:ext cx="372845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is a rather strong TSS bias in the inputs</a:t>
            </a:r>
          </a:p>
        </p:txBody>
      </p:sp>
    </p:spTree>
    <p:extLst>
      <p:ext uri="{BB962C8B-B14F-4D97-AF65-F5344CB8AC3E}">
        <p14:creationId xmlns:p14="http://schemas.microsoft.com/office/powerpoint/2010/main" val="3926128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A462DCC4-F3B6-C882-D549-29B1C01EDED5}"/>
              </a:ext>
            </a:extLst>
          </p:cNvPr>
          <p:cNvSpPr/>
          <p:nvPr/>
        </p:nvSpPr>
        <p:spPr>
          <a:xfrm>
            <a:off x="304800" y="153512"/>
            <a:ext cx="8610600" cy="208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Signal distribution around IFI16_D1_chip peaks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8E4331-BFE4-4D48-899F-27CECD7F3070}"/>
              </a:ext>
            </a:extLst>
          </p:cNvPr>
          <p:cNvSpPr txBox="1"/>
          <p:nvPr/>
        </p:nvSpPr>
        <p:spPr>
          <a:xfrm>
            <a:off x="146305" y="438150"/>
            <a:ext cx="884529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/>
              <a:t>IFI16_D1_chip</a:t>
            </a:r>
            <a:r>
              <a:rPr lang="en-US" sz="1300" b="1" dirty="0"/>
              <a:t> | </a:t>
            </a:r>
            <a:r>
              <a:rPr lang="en-US" sz="1300" dirty="0"/>
              <a:t>IFI16_D1_input</a:t>
            </a:r>
            <a:r>
              <a:rPr lang="en-US" sz="1300" b="1" dirty="0"/>
              <a:t> | </a:t>
            </a:r>
            <a:r>
              <a:rPr lang="en-US" sz="1300" dirty="0"/>
              <a:t>IFI16_D2_chip</a:t>
            </a:r>
            <a:r>
              <a:rPr lang="en-US" sz="1300" b="1" dirty="0"/>
              <a:t> | </a:t>
            </a:r>
            <a:r>
              <a:rPr lang="en-US" sz="1300" dirty="0"/>
              <a:t>IFI16_D2_input</a:t>
            </a:r>
            <a:r>
              <a:rPr lang="en-US" sz="1300" b="1" dirty="0"/>
              <a:t> | </a:t>
            </a:r>
            <a:r>
              <a:rPr lang="en-US" sz="1300" dirty="0"/>
              <a:t>IFI16_P1_chip</a:t>
            </a:r>
            <a:r>
              <a:rPr lang="en-US" sz="1300" b="1" dirty="0"/>
              <a:t> | </a:t>
            </a:r>
            <a:r>
              <a:rPr lang="en-US" sz="1300" dirty="0"/>
              <a:t>IFI16_P1_input</a:t>
            </a:r>
            <a:r>
              <a:rPr lang="en-US" sz="1300" b="1" dirty="0"/>
              <a:t> | </a:t>
            </a:r>
            <a:r>
              <a:rPr lang="en-US" sz="1300" dirty="0"/>
              <a:t>IFI16_P2_chip</a:t>
            </a:r>
            <a:r>
              <a:rPr lang="en-US" sz="1300" b="1" dirty="0"/>
              <a:t> | </a:t>
            </a:r>
            <a:r>
              <a:rPr lang="en-US" sz="1300" dirty="0"/>
              <a:t>IFI16_P2_input</a:t>
            </a:r>
          </a:p>
        </p:txBody>
      </p:sp>
      <p:pic>
        <p:nvPicPr>
          <p:cNvPr id="7" name="Picture 6" descr="A picture containing water, outdoor, nature, lake&#10;&#10;Description automatically generated">
            <a:extLst>
              <a:ext uri="{FF2B5EF4-FFF2-40B4-BE49-F238E27FC236}">
                <a16:creationId xmlns:a16="http://schemas.microsoft.com/office/drawing/2014/main" id="{E4F2BA52-B07D-B5DB-6443-C37E71306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8563"/>
            <a:ext cx="1084893" cy="38643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E8E2200-518A-8047-85B0-F3E9BDD08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07" y="688563"/>
            <a:ext cx="1084893" cy="38643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picture containing text, water, bird, aquatic bird&#10;&#10;Description automatically generated">
            <a:extLst>
              <a:ext uri="{FF2B5EF4-FFF2-40B4-BE49-F238E27FC236}">
                <a16:creationId xmlns:a16="http://schemas.microsoft.com/office/drawing/2014/main" id="{7E96013E-5831-A0C8-842A-E9F12709AF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88563"/>
            <a:ext cx="1084893" cy="38643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BCD72F54-B798-627F-64A2-D2C80CE8F0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07" y="688563"/>
            <a:ext cx="1084893" cy="38643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6F706123-4F9F-21A5-107F-B32EC1100D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88563"/>
            <a:ext cx="1084893" cy="38643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picture containing text, water, bird, aquatic bird&#10;&#10;Description automatically generated">
            <a:extLst>
              <a:ext uri="{FF2B5EF4-FFF2-40B4-BE49-F238E27FC236}">
                <a16:creationId xmlns:a16="http://schemas.microsoft.com/office/drawing/2014/main" id="{82645642-EF33-6486-CF34-4081259ACC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88563"/>
            <a:ext cx="1084893" cy="38643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6F3B7AD-47A5-E65C-A722-DB38219669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707" y="688563"/>
            <a:ext cx="1084893" cy="38643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A picture containing text, water, bird&#10;&#10;Description automatically generated">
            <a:extLst>
              <a:ext uri="{FF2B5EF4-FFF2-40B4-BE49-F238E27FC236}">
                <a16:creationId xmlns:a16="http://schemas.microsoft.com/office/drawing/2014/main" id="{C362D14B-2098-EE06-7A91-99E30B0EF2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88563"/>
            <a:ext cx="1084893" cy="38643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82E2223-A477-3272-4828-C09C4F63D9DB}"/>
              </a:ext>
            </a:extLst>
          </p:cNvPr>
          <p:cNvSpPr txBox="1"/>
          <p:nvPr/>
        </p:nvSpPr>
        <p:spPr>
          <a:xfrm>
            <a:off x="4542739" y="4656207"/>
            <a:ext cx="2190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asymmetry is weird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4950A0-EF0E-83C7-74C7-6780653808AC}"/>
              </a:ext>
            </a:extLst>
          </p:cNvPr>
          <p:cNvSpPr txBox="1"/>
          <p:nvPr/>
        </p:nvSpPr>
        <p:spPr>
          <a:xfrm>
            <a:off x="990600" y="4552950"/>
            <a:ext cx="16514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-2.5kb           0          +2.5kb</a:t>
            </a:r>
          </a:p>
        </p:txBody>
      </p:sp>
    </p:spTree>
    <p:extLst>
      <p:ext uri="{BB962C8B-B14F-4D97-AF65-F5344CB8AC3E}">
        <p14:creationId xmlns:p14="http://schemas.microsoft.com/office/powerpoint/2010/main" val="3126464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4B4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80684</TotalTime>
  <Words>375</Words>
  <Application>Microsoft Office PowerPoint</Application>
  <PresentationFormat>On-screen Show (16:9)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 Kolev Marinov</cp:lastModifiedBy>
  <cp:revision>2356</cp:revision>
  <dcterms:created xsi:type="dcterms:W3CDTF">2009-02-17T08:29:48Z</dcterms:created>
  <dcterms:modified xsi:type="dcterms:W3CDTF">2022-06-09T14:07:42Z</dcterms:modified>
</cp:coreProperties>
</file>