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0"/>
  </p:notesMasterIdLst>
  <p:sldIdLst>
    <p:sldId id="547" r:id="rId2"/>
    <p:sldId id="515" r:id="rId3"/>
    <p:sldId id="541" r:id="rId4"/>
    <p:sldId id="542" r:id="rId5"/>
    <p:sldId id="543" r:id="rId6"/>
    <p:sldId id="544" r:id="rId7"/>
    <p:sldId id="545" r:id="rId8"/>
    <p:sldId id="546" r:id="rId9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2020-08-23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2020-08-23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2020-08-23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2020-08-23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2020-08-23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2020-08-23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2020-08-23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2020-08-23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2020-08-23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2020-08-23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2020-08-23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2020-08-23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2020-08-23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Processing overview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0550"/>
            <a:ext cx="776103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For transcriptome quantification in transcriptome –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Bowtie alignments, GENCODE V29</a:t>
            </a: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For genome-space quantification – mapping with STAR, quantification on GENCODE V29 using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Also ran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a BAM file from HA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- Comparisons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gene level only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6466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23812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 distribution QC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56171"/>
              </p:ext>
            </p:extLst>
          </p:nvPr>
        </p:nvGraphicFramePr>
        <p:xfrm>
          <a:off x="2254250" y="3143250"/>
          <a:ext cx="5092700" cy="571500"/>
        </p:xfrm>
        <a:graphic>
          <a:graphicData uri="http://schemas.openxmlformats.org/drawingml/2006/table">
            <a:tbl>
              <a:tblPr/>
              <a:tblGrid>
                <a:gridCol w="3149600"/>
                <a:gridCol w="609600"/>
                <a:gridCol w="7239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PPMI-Phase1-IR1.3079.BL.PP0015-7954.5104-SL-1426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0.448452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5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0.05425346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AD8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PPMI-Phase1-IR1.3081.BL.PP0015-6659.5104-SL-0416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AB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0.03840683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0.455188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4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 coverage QC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07" y="446337"/>
            <a:ext cx="555178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reprocessing , protein coding genes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(n=19,908)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0" y="771801"/>
            <a:ext cx="3654860" cy="359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71801"/>
            <a:ext cx="3638830" cy="3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reprocessing, protein coding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genes only (n=19,908)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91806"/>
            <a:ext cx="4002713" cy="39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vs Salmon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protein coding genes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(n=17,726)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1801"/>
            <a:ext cx="4410564" cy="3599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1801"/>
            <a:ext cx="4410564" cy="3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vs Salmon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protein coding genes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(n=17,726)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1801"/>
            <a:ext cx="4444914" cy="359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86" y="771801"/>
            <a:ext cx="4444914" cy="3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stringtie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vs Salmon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protein coding genes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(n=17,726)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02" y="935433"/>
            <a:ext cx="4365595" cy="32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73195</TotalTime>
  <Words>138</Words>
  <Application>Microsoft Office PowerPoint</Application>
  <PresentationFormat>On-screen Show (16:9)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2080</cp:revision>
  <dcterms:created xsi:type="dcterms:W3CDTF">2009-02-17T08:29:48Z</dcterms:created>
  <dcterms:modified xsi:type="dcterms:W3CDTF">2020-08-23T08:10:41Z</dcterms:modified>
</cp:coreProperties>
</file>