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2"/>
  </p:notesMasterIdLst>
  <p:sldIdLst>
    <p:sldId id="528" r:id="rId2"/>
    <p:sldId id="529" r:id="rId3"/>
    <p:sldId id="531" r:id="rId4"/>
    <p:sldId id="552" r:id="rId5"/>
    <p:sldId id="530" r:id="rId6"/>
    <p:sldId id="532" r:id="rId7"/>
    <p:sldId id="534" r:id="rId8"/>
    <p:sldId id="535" r:id="rId9"/>
    <p:sldId id="536" r:id="rId10"/>
    <p:sldId id="553" r:id="rId11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2020-12-13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2020-12-13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2020-12-13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2020-12-13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2020-12-13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2020-12-13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2020-12-13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2020-12-13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2020-12-13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2020-12-13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2020-12-13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2020-12-13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2020-12-13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25755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Aligned against the genome as well as against </a:t>
            </a:r>
            <a:r>
              <a:rPr lang="en-US" sz="1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chrM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alone 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(due to NUMTs, some of </a:t>
            </a:r>
            <a:r>
              <a:rPr lang="en-US" sz="1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chrM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is not uniquely mappable)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620175"/>
              </p:ext>
            </p:extLst>
          </p:nvPr>
        </p:nvGraphicFramePr>
        <p:xfrm>
          <a:off x="723900" y="514350"/>
          <a:ext cx="7772400" cy="2256282"/>
        </p:xfrm>
        <a:graphic>
          <a:graphicData uri="http://schemas.openxmlformats.org/drawingml/2006/table">
            <a:tbl>
              <a:tblPr/>
              <a:tblGrid>
                <a:gridCol w="1013791"/>
                <a:gridCol w="1981917"/>
                <a:gridCol w="349347"/>
                <a:gridCol w="575395"/>
                <a:gridCol w="520595"/>
                <a:gridCol w="465796"/>
                <a:gridCol w="493196"/>
                <a:gridCol w="410996"/>
                <a:gridCol w="623344"/>
                <a:gridCol w="447530"/>
                <a:gridCol w="349347"/>
                <a:gridCol w="349347"/>
                <a:gridCol w="191799"/>
              </a:tblGrid>
              <a:tr h="390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#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Complexity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MACS2 NumPeaks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MACS2 RPM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MACS2 PseudoRep NumPeaks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MACS2 RPM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NSC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RSC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QC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hg38_no_haps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FGFR1_LIF-GSM1603268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202,601,919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118,417,973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6,146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6.527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2.203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hg38_no_haps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FGFR1_RA_Exp2-GSM1603275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26,459,306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15,571,797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6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745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10,546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8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1.467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C2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hg38_no_haps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FGFR1_RA-GSM1603271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171,546,555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55,730,457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F0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1.493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C2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0.034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hg38_no_haps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H3.3_RA-GSM1603274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187,356,177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43,030,732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2.637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6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0.111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hg38_no_haps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Nur77_LIF-GSM1603270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200,979,400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119,703,622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10.564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1.244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9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1D580"/>
                    </a:solidFill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hg38_no_haps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Nur77_RA-GSM1603273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199,297,844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99,530,481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1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8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12.051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A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hg38_no_haps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RXRa_LIF-GSM1603269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202,874,068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126,368,008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3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4.810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7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1.177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9E6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1D580"/>
                    </a:solidFill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hg38_no_haps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RXRa_RA-GSM1603272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197,808,527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79,944,508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B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659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17,715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1.875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8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0.079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chrM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FGFR1_LIF-GSM1603268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202,601,919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7,413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9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chrM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FGFR1_RA_Exp2-GSM1603275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26,459,306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1,049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chrM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FGFR1_RA-GSM1603271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171,546,555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68,630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ED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chrM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H3.3_RA-GSM1603274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187,356,177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186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0.46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0CB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chrM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Nur77_LIF-GSM1603270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200,979,400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7,228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chrM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Nur77_RA-GSM1603273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199,297,844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744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chrM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RXRa_LIF-GSM1603269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202,874,068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10,545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5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chrM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RXRa_RA-GSM1603272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197,808,527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562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DA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75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71779"/>
            <a:ext cx="8963827" cy="3799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60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Cross-correlation QC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519546"/>
            <a:ext cx="4078432" cy="41044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5850" y="519546"/>
            <a:ext cx="4095750" cy="4104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56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15215"/>
            <a:ext cx="4104409" cy="41130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523874"/>
            <a:ext cx="4078432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14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515215"/>
            <a:ext cx="4113068" cy="41130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4509" y="523874"/>
            <a:ext cx="4087091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89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15215"/>
            <a:ext cx="4113068" cy="41130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510887"/>
            <a:ext cx="4113068" cy="4121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3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chrM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796551"/>
            <a:ext cx="8963827" cy="3550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4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chrM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stranded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55106"/>
            <a:ext cx="8963827" cy="3833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68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41816"/>
            <a:ext cx="8963827" cy="385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72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44822"/>
            <a:ext cx="8963827" cy="385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89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73402</TotalTime>
  <Words>197</Words>
  <Application>Microsoft Office PowerPoint</Application>
  <PresentationFormat>On-screen Show (16:9)</PresentationFormat>
  <Paragraphs>163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1978</cp:revision>
  <dcterms:created xsi:type="dcterms:W3CDTF">2009-02-17T08:29:48Z</dcterms:created>
  <dcterms:modified xsi:type="dcterms:W3CDTF">2020-12-14T01:52:57Z</dcterms:modified>
</cp:coreProperties>
</file>