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5"/>
  </p:notesMasterIdLst>
  <p:sldIdLst>
    <p:sldId id="541" r:id="rId2"/>
    <p:sldId id="542" r:id="rId3"/>
    <p:sldId id="544" r:id="rId4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6433" autoAdjust="0"/>
  </p:normalViewPr>
  <p:slideViewPr>
    <p:cSldViewPr>
      <p:cViewPr varScale="1">
        <p:scale>
          <a:sx n="150" d="100"/>
          <a:sy n="150" d="100"/>
        </p:scale>
        <p:origin x="5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2019-12-06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2019-12-06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2019-12-06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2019-12-06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2019-12-06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2019-12-06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2019-12-06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2019-12-06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2019-12-06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2019-12-06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2019-12-06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2019-12-06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2019-12-06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77" y="233796"/>
            <a:ext cx="668544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77" y="233796"/>
            <a:ext cx="668544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4" y="103435"/>
            <a:ext cx="6252052" cy="4372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9292" y="468690"/>
            <a:ext cx="308850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Split contigs at GC% = 45</a:t>
            </a:r>
          </a:p>
          <a:p>
            <a:pPr marL="285750" indent="-285750">
              <a:buFontTx/>
              <a:buChar char="-"/>
            </a:pP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Those lower than that were assumed to be 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Euplotes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those higher to be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Symbiodinium</a:t>
            </a:r>
          </a:p>
          <a:p>
            <a:pPr marL="285750" indent="-285750">
              <a:buFontTx/>
              <a:buChar char="-"/>
            </a:pP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Looked for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5’-ccccaaaa-3’ as the telomeric sequence in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Euplotes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contigs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271486"/>
            <a:ext cx="4648200" cy="738664"/>
          </a:xfrm>
          <a:prstGeom prst="rect">
            <a:avLst/>
          </a:prstGeom>
          <a:solidFill>
            <a:srgbClr val="FFFF9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   5’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telomere present: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14,252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3’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telomere present: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14,290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telomeres present 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both ends: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8,521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72669</TotalTime>
  <Words>63</Words>
  <Application>Microsoft Office PowerPoint</Application>
  <PresentationFormat>On-screen Show (16:9)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1976</cp:revision>
  <dcterms:created xsi:type="dcterms:W3CDTF">2009-02-17T08:29:48Z</dcterms:created>
  <dcterms:modified xsi:type="dcterms:W3CDTF">2019-12-06T10:18:02Z</dcterms:modified>
</cp:coreProperties>
</file>