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4"/>
  </p:notesMasterIdLst>
  <p:sldIdLst>
    <p:sldId id="465" r:id="rId2"/>
    <p:sldId id="466" r:id="rId3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1"/>
    <a:srgbClr val="FFFFA3"/>
    <a:srgbClr val="FFFF93"/>
    <a:srgbClr val="FFFFFF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9" autoAdjust="0"/>
    <p:restoredTop sz="96433" autoAdjust="0"/>
  </p:normalViewPr>
  <p:slideViewPr>
    <p:cSldViewPr>
      <p:cViewPr varScale="1">
        <p:scale>
          <a:sx n="145" d="100"/>
          <a:sy n="145" d="100"/>
        </p:scale>
        <p:origin x="294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2018-01-13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2018-01-13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2018-01-13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2018-01-13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2018-01-13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2018-01-13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2018-01-13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2018-01-13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2018-01-13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2018-01-13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2018-01-13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2018-01-13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2018-01-13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366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890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58201</TotalTime>
  <Words>0</Words>
  <Application>Microsoft Office PowerPoint</Application>
  <PresentationFormat>On-screen Show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1735</cp:revision>
  <dcterms:created xsi:type="dcterms:W3CDTF">2009-02-17T08:29:48Z</dcterms:created>
  <dcterms:modified xsi:type="dcterms:W3CDTF">2018-01-14T04:48:05Z</dcterms:modified>
</cp:coreProperties>
</file>