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56" r:id="rId1"/>
  </p:sldMasterIdLst>
  <p:notesMasterIdLst>
    <p:notesMasterId r:id="rId7"/>
  </p:notesMasterIdLst>
  <p:sldIdLst>
    <p:sldId id="357" r:id="rId2"/>
    <p:sldId id="364" r:id="rId3"/>
    <p:sldId id="367" r:id="rId4"/>
    <p:sldId id="358" r:id="rId5"/>
    <p:sldId id="363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FF93"/>
    <a:srgbClr val="FFFF81"/>
    <a:srgbClr val="0033CC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34589" autoAdjust="0"/>
    <p:restoredTop sz="86312" autoAdjust="0"/>
  </p:normalViewPr>
  <p:slideViewPr>
    <p:cSldViewPr>
      <p:cViewPr varScale="1">
        <p:scale>
          <a:sx n="149" d="100"/>
          <a:sy n="149" d="100"/>
        </p:scale>
        <p:origin x="126" y="13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2020-09-04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52317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2400300"/>
            <a:ext cx="6400800" cy="120015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01033-60DB-4CF3-B987-BD08B57DB74B}" type="datetime1">
              <a:rPr lang="en-US" smtClean="0"/>
              <a:t>2020-09-04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2" y="1086978"/>
            <a:ext cx="9021537" cy="114551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2" y="1047540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2" y="2232487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48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29DA6-E211-42C3-9C02-2CA7AE388112}" type="datetime1">
              <a:rPr lang="en-US" smtClean="0"/>
              <a:t>2020-09-04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1"/>
            <a:ext cx="2011680" cy="4388644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05980"/>
            <a:ext cx="5562600" cy="438864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9E527-3E0F-45C1-8B5D-E4E95FAA5ADC}" type="datetime1">
              <a:rPr lang="en-US" smtClean="0"/>
              <a:t>2020-09-04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7FFD1-4403-4822-836C-39D9D1ADD929}" type="datetime1">
              <a:rPr lang="en-US" smtClean="0"/>
              <a:t>2020-09-04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52317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3"/>
            <a:ext cx="7772400" cy="1003697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6DADA-AEC3-414F-B697-76CD612200B9}" type="datetime1">
              <a:rPr lang="en-US" smtClean="0"/>
              <a:t>2020-09-04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4629150"/>
            <a:ext cx="40005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3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7" y="1756107"/>
            <a:ext cx="9013781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7" y="1851660"/>
            <a:ext cx="9014621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0F00-299A-43B2-B9C5-15425944D1A6}" type="datetime1">
              <a:rPr lang="en-US" smtClean="0"/>
              <a:t>2020-09-04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5CF04-5070-4FBA-BCBB-05551ABD8144}" type="datetime1">
              <a:rPr lang="en-US" smtClean="0"/>
              <a:t>2020-09-04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C08F0-FF56-44DD-B9E9-639DC090AD71}" type="datetime1">
              <a:rPr lang="en-US" smtClean="0"/>
              <a:t>2020-09-04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77424-37F0-46E8-9C8E-793850C83AB6}" type="datetime1">
              <a:rPr lang="en-US" smtClean="0"/>
              <a:t>2020-09-04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200150"/>
            <a:ext cx="1905000" cy="337185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EDCFB-86CC-43DF-A500-F039ACCC0C66}" type="datetime1">
              <a:rPr lang="en-US" smtClean="0"/>
              <a:t>2020-09-04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0" cy="33718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E3866-0749-444E-B04E-23BD34FDFB51}" type="datetime1">
              <a:rPr lang="en-US" smtClean="0"/>
              <a:t>2020-09-04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4629150"/>
            <a:ext cx="38862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3512666"/>
            <a:ext cx="9006840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9" y="3487856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1" y="3579919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9" y="50007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05979"/>
            <a:ext cx="7772400" cy="85725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7772400" cy="3429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4643437"/>
            <a:ext cx="2476500" cy="357188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9FBE920-E4F6-43A4-A41A-3E3B2975D6B0}" type="datetime1">
              <a:rPr lang="en-US" smtClean="0"/>
              <a:t>2020-09-04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228600" y="133350"/>
            <a:ext cx="87630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ataset stats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576" y="438150"/>
            <a:ext cx="8892848" cy="41864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576" y="895350"/>
            <a:ext cx="8892848" cy="979208"/>
          </a:xfrm>
          <a:prstGeom prst="rect">
            <a:avLst/>
          </a:prstGeom>
        </p:spPr>
      </p:pic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0614062"/>
              </p:ext>
            </p:extLst>
          </p:nvPr>
        </p:nvGraphicFramePr>
        <p:xfrm>
          <a:off x="2882899" y="2228850"/>
          <a:ext cx="3835401" cy="1714500"/>
        </p:xfrm>
        <a:graphic>
          <a:graphicData uri="http://schemas.openxmlformats.org/drawingml/2006/table">
            <a:tbl>
              <a:tblPr/>
              <a:tblGrid>
                <a:gridCol w="1627428"/>
                <a:gridCol w="735991"/>
                <a:gridCol w="735991"/>
                <a:gridCol w="735991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Exonic: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Intergenic: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Intronic: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L1737-SLAM_4SU_0uM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1793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EE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2EB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L1738-SLAM_4SU_100uM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763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1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2EC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L1739-SLAM_4SU_1mM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17A3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EE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1EB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L1740-SLAM_4SU_10mM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1783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EF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2EC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L1741-SLAM_4TU_0uM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27A4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EE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1EA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L1742-SLAM_4TU_100uM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27C4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E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0EA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L1743-SLAM_4TU_1mM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7D4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ED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EEE7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L1744-SLAM_4TU_10mM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27B4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EE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0E9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8212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228600" y="133350"/>
            <a:ext cx="87630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5’-3’ coverage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2785" y="530724"/>
            <a:ext cx="5538429" cy="4250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800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228600" y="133350"/>
            <a:ext cx="87630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5’-3</a:t>
            </a:r>
            <a:r>
              <a:rPr lang="en-US" b="1" smtClean="0">
                <a:latin typeface="Calibri" panose="020F0502020204030204" pitchFamily="34" charset="0"/>
                <a:cs typeface="Calibri" panose="020F0502020204030204" pitchFamily="34" charset="0"/>
              </a:rPr>
              <a:t>’ coverage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2785" y="530724"/>
            <a:ext cx="5538429" cy="4250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8143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228600" y="133350"/>
            <a:ext cx="87630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Slamdunk</a:t>
            </a:r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conversion rates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417" y="425672"/>
            <a:ext cx="7739165" cy="4355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9643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417" y="393811"/>
            <a:ext cx="7739165" cy="4355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9296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FF4B4B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37973</TotalTime>
  <Words>59</Words>
  <Application>Microsoft Office PowerPoint</Application>
  <PresentationFormat>On-screen Show (16:9)</PresentationFormat>
  <Paragraphs>45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Calibri</vt:lpstr>
      <vt:lpstr>Franklin Gothic Book</vt:lpstr>
      <vt:lpstr>Perpetua</vt:lpstr>
      <vt:lpstr>Wingdings 2</vt:lpstr>
      <vt:lpstr>Equity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User</cp:lastModifiedBy>
  <cp:revision>1190</cp:revision>
  <dcterms:created xsi:type="dcterms:W3CDTF">2009-02-17T08:29:48Z</dcterms:created>
  <dcterms:modified xsi:type="dcterms:W3CDTF">2020-09-05T07:52:15Z</dcterms:modified>
</cp:coreProperties>
</file>