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8"/>
  </p:notesMasterIdLst>
  <p:sldIdLst>
    <p:sldId id="544" r:id="rId2"/>
    <p:sldId id="543" r:id="rId3"/>
    <p:sldId id="545" r:id="rId4"/>
    <p:sldId id="546" r:id="rId5"/>
    <p:sldId id="547" r:id="rId6"/>
    <p:sldId id="548" r:id="rId7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81"/>
    <a:srgbClr val="FFFFA3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6433" autoAdjust="0"/>
  </p:normalViewPr>
  <p:slideViewPr>
    <p:cSldViewPr>
      <p:cViewPr varScale="1">
        <p:scale>
          <a:sx n="150" d="100"/>
          <a:sy n="150" d="100"/>
        </p:scale>
        <p:origin x="51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2020-05-10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2020-05-10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2020-05-10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2020-05-10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2020-05-10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2020-05-10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2020-05-10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2020-05-10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2020-05-10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2020-05-10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2020-05-10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2020-05-10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2020-05-10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304800" y="209550"/>
            <a:ext cx="6396623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Assembly summary (“transcripts”):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- Total assembled "transcripts"			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65,239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- ORFs &gt;60aa, 6-frame				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193,945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  <a:p>
            <a:endParaRPr lang="en-US" sz="1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transcripts with ORFs 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&gt;60aa, 6-frame		                         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48,049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		</a:t>
            </a:r>
          </a:p>
          <a:p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- with PFAM domain, E &lt;= </a:t>
            </a:r>
            <a:r>
              <a:rPr lang="en-US" sz="1200" dirty="0" smtClean="0">
                <a:latin typeface="Calibri" panose="020F0502020204030204" pitchFamily="34" charset="0"/>
                <a:cs typeface="Calibri" panose="020F0502020204030204" pitchFamily="34" charset="0"/>
              </a:rPr>
              <a:t>1E-5:			</a:t>
            </a:r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1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039211"/>
              </p:ext>
            </p:extLst>
          </p:nvPr>
        </p:nvGraphicFramePr>
        <p:xfrm>
          <a:off x="2971800" y="1885950"/>
          <a:ext cx="4622799" cy="1371600"/>
        </p:xfrm>
        <a:graphic>
          <a:graphicData uri="http://schemas.openxmlformats.org/drawingml/2006/table">
            <a:tbl>
              <a:tblPr/>
              <a:tblGrid>
                <a:gridCol w="1675249"/>
                <a:gridCol w="866180"/>
                <a:gridCol w="208137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transcripts with PFAM domain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hard filtered transcripts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6-frame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20,798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longest ORF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soft filtered transcripts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6-frame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21,778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longest ORF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19,585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transcripts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6-frame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21,382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02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longest ORF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751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88" y="514350"/>
            <a:ext cx="7557025" cy="3897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72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88" y="622990"/>
            <a:ext cx="7557025" cy="3897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942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161" y="446337"/>
            <a:ext cx="6077677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896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161" y="446337"/>
            <a:ext cx="6077677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63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161" y="446337"/>
            <a:ext cx="6077677" cy="4250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31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72763</TotalTime>
  <Words>44</Words>
  <Application>Microsoft Office PowerPoint</Application>
  <PresentationFormat>On-screen Show (16:9)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1984</cp:revision>
  <dcterms:created xsi:type="dcterms:W3CDTF">2009-02-17T08:29:48Z</dcterms:created>
  <dcterms:modified xsi:type="dcterms:W3CDTF">2020-05-10T13:41:41Z</dcterms:modified>
</cp:coreProperties>
</file>