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515" r:id="rId2"/>
    <p:sldId id="597" r:id="rId3"/>
    <p:sldId id="599" r:id="rId4"/>
    <p:sldId id="600" r:id="rId5"/>
    <p:sldId id="601" r:id="rId6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2020-05-21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2020-05-21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2020-05-21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2020-05-21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2020-05-21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2020-05-21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2020-05-21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2020-05-21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2020-05-21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2020-05-21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2020-05-21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2020-05-21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2020-05-21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Summary of what was done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514350"/>
            <a:ext cx="861060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Mapped transcripts to new assembly with GMAP 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Note that 2,852 </a:t>
            </a:r>
            <a:r>
              <a:rPr lang="en-US" dirty="0"/>
              <a:t>transcripts did not map uniquely to the </a:t>
            </a:r>
            <a:r>
              <a:rPr lang="en-US" dirty="0" smtClean="0"/>
              <a:t>assembly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Looked for how often genes within the same </a:t>
            </a:r>
            <a:r>
              <a:rPr lang="en-US" dirty="0" err="1" smtClean="0"/>
              <a:t>coexpression</a:t>
            </a:r>
            <a:r>
              <a:rPr lang="en-US" dirty="0" smtClean="0"/>
              <a:t> module and in different module were:</a:t>
            </a:r>
          </a:p>
          <a:p>
            <a:pPr marL="725326" lvl="1" indent="-285750">
              <a:buFontTx/>
              <a:buChar char="-"/>
            </a:pPr>
            <a:r>
              <a:rPr lang="en-US" dirty="0" smtClean="0"/>
              <a:t>on the same chromosome</a:t>
            </a:r>
          </a:p>
          <a:p>
            <a:pPr marL="725326" lvl="1" indent="-285750">
              <a:buFontTx/>
              <a:buChar char="-"/>
            </a:pPr>
            <a:r>
              <a:rPr lang="en-US" dirty="0" smtClean="0"/>
              <a:t>on </a:t>
            </a:r>
            <a:r>
              <a:rPr lang="en-US" dirty="0"/>
              <a:t>the same </a:t>
            </a:r>
            <a:r>
              <a:rPr lang="en-US" dirty="0" smtClean="0"/>
              <a:t>chromosome and on the same strand</a:t>
            </a:r>
          </a:p>
          <a:p>
            <a:pPr marL="725326" lvl="1" indent="-285750">
              <a:buFontTx/>
              <a:buChar char="-"/>
            </a:pPr>
            <a:r>
              <a:rPr lang="en-US" dirty="0" smtClean="0"/>
              <a:t>within a given distance (in units of genes) from each other</a:t>
            </a: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0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842" y="133350"/>
            <a:ext cx="3494558" cy="34373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33350"/>
            <a:ext cx="3542649" cy="34373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6305" y="371475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- While there are more genes on the same chromosome within a module, the majority of genes in a given module are not on the same chromosome</a:t>
            </a:r>
          </a:p>
          <a:p>
            <a:r>
              <a:rPr lang="en-US" sz="1400" dirty="0" smtClean="0"/>
              <a:t>- Note that it is possible that we are confounded by partial transcripts, i.e. the same gene but assembled in more than one piece in the transcriptome assembly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7815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66" y="361950"/>
            <a:ext cx="7805666" cy="435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52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35" y="209550"/>
            <a:ext cx="7780728" cy="435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4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35" y="285750"/>
            <a:ext cx="7780728" cy="435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74800</TotalTime>
  <Words>128</Words>
  <Application>Microsoft Office PowerPoint</Application>
  <PresentationFormat>On-screen Show (16:9)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2100</cp:revision>
  <dcterms:created xsi:type="dcterms:W3CDTF">2009-02-17T08:29:48Z</dcterms:created>
  <dcterms:modified xsi:type="dcterms:W3CDTF">2020-05-21T12:09:15Z</dcterms:modified>
</cp:coreProperties>
</file>