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8"/>
  </p:notesMasterIdLst>
  <p:sldIdLst>
    <p:sldId id="384" r:id="rId2"/>
    <p:sldId id="385" r:id="rId3"/>
    <p:sldId id="386" r:id="rId4"/>
    <p:sldId id="387" r:id="rId5"/>
    <p:sldId id="388" r:id="rId6"/>
    <p:sldId id="389" r:id="rId7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3"/>
    <a:srgbClr val="FFFF93"/>
    <a:srgbClr val="FFFFFF"/>
    <a:srgbClr val="FFFF81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9" autoAdjust="0"/>
    <p:restoredTop sz="86312" autoAdjust="0"/>
  </p:normalViewPr>
  <p:slideViewPr>
    <p:cSldViewPr>
      <p:cViewPr varScale="1">
        <p:scale>
          <a:sx n="149" d="100"/>
          <a:sy n="149" d="100"/>
        </p:scale>
        <p:origin x="126" y="13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2019-01-29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2019-01-29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2019-01-29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2019-01-29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2019-01-29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2019-01-29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2019-01-29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2019-01-29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2019-01-29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2019-01-29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2019-01-29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2019-01-29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2019-01-29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04800" y="133350"/>
            <a:ext cx="84582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Mapping stats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406" y="472517"/>
            <a:ext cx="8559188" cy="42283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406" y="895350"/>
            <a:ext cx="8559188" cy="501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025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3910" y="672185"/>
            <a:ext cx="5576179" cy="3799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872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5101" y="482229"/>
            <a:ext cx="6133797" cy="4179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6670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5101" y="482229"/>
            <a:ext cx="6133797" cy="4179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259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5101" y="482229"/>
            <a:ext cx="6133797" cy="4179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240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3577916"/>
              </p:ext>
            </p:extLst>
          </p:nvPr>
        </p:nvGraphicFramePr>
        <p:xfrm>
          <a:off x="685800" y="514350"/>
          <a:ext cx="7772399" cy="522807"/>
        </p:xfrm>
        <a:graphic>
          <a:graphicData uri="http://schemas.openxmlformats.org/drawingml/2006/table">
            <a:tbl>
              <a:tblPr/>
              <a:tblGrid>
                <a:gridCol w="2094359"/>
                <a:gridCol w="2152536"/>
                <a:gridCol w="881376"/>
                <a:gridCol w="881376"/>
                <a:gridCol w="881376"/>
                <a:gridCol w="881376"/>
              </a:tblGrid>
              <a:tr h="17426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8713" marR="8713" marT="87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8713" marR="8713" marT="87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p-val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p-adj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42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2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27C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34C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1,395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317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304800" y="133350"/>
            <a:ext cx="84582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Differential peaks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0769" y="1528496"/>
            <a:ext cx="5062461" cy="3100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0861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54572</TotalTime>
  <Words>40</Words>
  <Application>Microsoft Office PowerPoint</Application>
  <PresentationFormat>On-screen Show (16:9)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1619</cp:revision>
  <dcterms:created xsi:type="dcterms:W3CDTF">2009-02-17T08:29:48Z</dcterms:created>
  <dcterms:modified xsi:type="dcterms:W3CDTF">2019-01-29T13:36:54Z</dcterms:modified>
</cp:coreProperties>
</file>