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1"/>
  </p:notesMasterIdLst>
  <p:sldIdLst>
    <p:sldId id="384" r:id="rId2"/>
    <p:sldId id="386" r:id="rId3"/>
    <p:sldId id="396" r:id="rId4"/>
    <p:sldId id="389" r:id="rId5"/>
    <p:sldId id="390" r:id="rId6"/>
    <p:sldId id="397" r:id="rId7"/>
    <p:sldId id="398" r:id="rId8"/>
    <p:sldId id="400" r:id="rId9"/>
    <p:sldId id="399" r:id="rId10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2019-04-27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2019-04-27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2019-04-27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2019-04-27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2019-04-27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2019-04-27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09550"/>
            <a:ext cx="3671459" cy="29033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285750"/>
            <a:ext cx="2264274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the published paper: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3333750"/>
            <a:ext cx="3827779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 DNMTs into 4 groups: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LINE-DNMTs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DIRS-DNMTs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other_domain_DNMTs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DNMTs with no other annotated domains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133350"/>
            <a:ext cx="4114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DIRS-DNMTs, &gt;1TPM in at least one sample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38150"/>
            <a:ext cx="4239217" cy="414395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4800600" y="133350"/>
            <a:ext cx="4191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DIRS-DNMTs, &gt;1TPM in at least one sample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009" y="438150"/>
            <a:ext cx="1190791" cy="41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5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28600" y="133350"/>
            <a:ext cx="4114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others, &gt;1TPM in at least one sample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391" y="499773"/>
            <a:ext cx="4239217" cy="41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8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2057400" y="133350"/>
            <a:ext cx="5105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 other domain, &gt;1TPM in at least one sample 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84" y="637596"/>
            <a:ext cx="7097116" cy="414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48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63586"/>
            <a:ext cx="7557025" cy="394600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057400" y="133350"/>
            <a:ext cx="5105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Expression change over all DNMTs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11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89052"/>
            <a:ext cx="7557025" cy="396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375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85147"/>
            <a:ext cx="7557025" cy="397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10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98746"/>
            <a:ext cx="7557025" cy="394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65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98746"/>
            <a:ext cx="7557025" cy="394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216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54550</TotalTime>
  <Words>72</Words>
  <Application>Microsoft Office PowerPoint</Application>
  <PresentationFormat>On-screen Show (16:9)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1614</cp:revision>
  <dcterms:created xsi:type="dcterms:W3CDTF">2009-02-17T08:29:48Z</dcterms:created>
  <dcterms:modified xsi:type="dcterms:W3CDTF">2019-04-27T10:38:13Z</dcterms:modified>
</cp:coreProperties>
</file>