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5"/>
  </p:notesMasterIdLst>
  <p:sldIdLst>
    <p:sldId id="384" r:id="rId2"/>
    <p:sldId id="386" r:id="rId3"/>
    <p:sldId id="389" r:id="rId4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1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2018-11-20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2018-11-20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2018-11-20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2018-11-20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2018-11-20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2018-11-20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2018-11-20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2018-11-20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2018-11-20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2018-11-20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2018-11-20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2018-11-20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2018-11-20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917214"/>
              </p:ext>
            </p:extLst>
          </p:nvPr>
        </p:nvGraphicFramePr>
        <p:xfrm>
          <a:off x="3059113" y="133350"/>
          <a:ext cx="5551487" cy="4865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Worksheet" r:id="rId3" imgW="8486685" imgH="7439176" progId="Excel.Sheet.12">
                  <p:embed/>
                </p:oleObj>
              </mc:Choice>
              <mc:Fallback>
                <p:oleObj name="Worksheet" r:id="rId3" imgW="8486685" imgH="743917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59113" y="133350"/>
                        <a:ext cx="5551487" cy="48653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304800" y="133350"/>
            <a:ext cx="2590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DESeq2 summary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496" y="1167724"/>
            <a:ext cx="1567152" cy="239948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2590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Colinearity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vs DE, set 1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48" y="1167724"/>
            <a:ext cx="1572852" cy="23994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448" y="1167724"/>
            <a:ext cx="1567152" cy="23994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448" y="1167724"/>
            <a:ext cx="1567152" cy="23994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848" y="133350"/>
            <a:ext cx="1567152" cy="23994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848" y="2571750"/>
            <a:ext cx="1567152" cy="2399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75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448" y="96070"/>
            <a:ext cx="1567152" cy="23994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96070"/>
            <a:ext cx="1567152" cy="23994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96070"/>
            <a:ext cx="1567152" cy="23994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96070"/>
            <a:ext cx="1567152" cy="23994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610670"/>
            <a:ext cx="1547368" cy="23994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232" y="2610670"/>
            <a:ext cx="1547368" cy="23994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648" y="2610670"/>
            <a:ext cx="1567152" cy="2399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487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54537</TotalTime>
  <Words>11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Franklin Gothic Book</vt:lpstr>
      <vt:lpstr>Perpetua</vt:lpstr>
      <vt:lpstr>Wingdings 2</vt:lpstr>
      <vt:lpstr>Equity</vt:lpstr>
      <vt:lpstr>Microsoft Excel Worksheet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1608</cp:revision>
  <dcterms:created xsi:type="dcterms:W3CDTF">2009-02-17T08:29:48Z</dcterms:created>
  <dcterms:modified xsi:type="dcterms:W3CDTF">2018-11-20T18:18:15Z</dcterms:modified>
</cp:coreProperties>
</file>