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116" r:id="rId3"/>
    <p:sldId id="1076" r:id="rId4"/>
    <p:sldId id="1111" r:id="rId5"/>
    <p:sldId id="1112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88" y="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2026-03-17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2026-03-17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2026-03-17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2026-03-17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2026-03-17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2026-03-17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2026-03-17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2026-03-17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2026-03-17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2026-03-17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2026-03-17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2026-03-17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2026-03-17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4AFFF0-AB97-4D63-AAFB-318C57223B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277720"/>
            <a:ext cx="8963827" cy="258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FA6975-156B-4A7B-B6F9-E6752668B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175" y="1552575"/>
            <a:ext cx="761365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21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245673-6E99-4C9B-915C-4A91E83FAC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494" y="438150"/>
            <a:ext cx="5951012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FCB833-C4AD-460E-A356-96838C9173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233796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3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85E9B6-6DAD-40A8-A008-D4CDBCC847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233796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054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35086</TotalTime>
  <Words>8</Words>
  <Application>Microsoft Office PowerPoint</Application>
  <PresentationFormat>On-screen Show (16:9)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ACER NITRO</cp:lastModifiedBy>
  <cp:revision>3109</cp:revision>
  <dcterms:created xsi:type="dcterms:W3CDTF">2009-02-17T08:29:48Z</dcterms:created>
  <dcterms:modified xsi:type="dcterms:W3CDTF">2026-03-17T23:12:52Z</dcterms:modified>
</cp:coreProperties>
</file>