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108" r:id="rId3"/>
    <p:sldId id="1076" r:id="rId4"/>
    <p:sldId id="1086" r:id="rId5"/>
    <p:sldId id="1109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88" y="1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2026-03-17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2026-03-17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2026-03-17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2026-03-17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2026-03-17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2026-03-17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2026-03-17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2026-03-17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2026-03-17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2026-03-17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2026-03-17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2026-03-17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2026-03-17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EAD04F-ED47-4995-B01D-638F72AD6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61950"/>
            <a:ext cx="8963827" cy="161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A91E10-AA38-49F6-9E8C-BB5DB26B3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425" y="1460500"/>
            <a:ext cx="7169150" cy="222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100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3DEAC8-8D0E-41CA-AD8E-B21F879040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973" y="385098"/>
            <a:ext cx="5958055" cy="4629613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CCF7FCC-51C3-405A-82B7-2231744101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909" y="233796"/>
            <a:ext cx="6098182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5C4F5F-9DD0-4B92-A519-65D2035700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182" y="233796"/>
            <a:ext cx="601763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54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33402</TotalTime>
  <Words>8</Words>
  <Application>Microsoft Office PowerPoint</Application>
  <PresentationFormat>On-screen Show (16:9)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ACER NITRO</cp:lastModifiedBy>
  <cp:revision>3041</cp:revision>
  <dcterms:created xsi:type="dcterms:W3CDTF">2009-02-17T08:29:48Z</dcterms:created>
  <dcterms:modified xsi:type="dcterms:W3CDTF">2026-03-18T03:10:52Z</dcterms:modified>
</cp:coreProperties>
</file>